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AFE61-9BB7-4903-8015-2E40E2073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35B825-8321-4AF9-9F4D-3ADAD768E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F2952-6532-4B3C-9CD7-CE35B894E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E8A4-7B7B-420B-92EE-C970161C5C13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8EBBE-B9A8-4047-B8CB-2A902B648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DCB8A-70B9-492C-A1FB-A85B679F5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4796-A258-44E3-9DB3-39432629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0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5394D-B0F1-4349-8419-C5F835DA9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5C2364-11D6-4C3E-9326-882908704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6F3B0-2479-4FF9-81FD-1D1B47C54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E8A4-7B7B-420B-92EE-C970161C5C13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29A96-374F-44B4-855C-34A16F497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E841B-3FFB-4CE7-930F-2C602726E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4796-A258-44E3-9DB3-39432629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59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0AF392-F268-4030-9727-5C5591535A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8580FD-E60B-475B-B57A-AAB297886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72753-B510-4AF3-9EE7-EDCA6A432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E8A4-7B7B-420B-92EE-C970161C5C13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E4A2B-D4A8-4D82-BC37-54B69B10A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D7615-C37B-44A8-AD2E-C1B0BA8C1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4796-A258-44E3-9DB3-39432629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26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C2ECA-FFE9-4DB9-983A-A31C94FB6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DFEDE-C80E-4E83-B4FD-5510EAA7C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E6B78-7B5A-4197-8BDF-334C79127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E8A4-7B7B-420B-92EE-C970161C5C13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34F06-44E7-4681-95F5-2D2DF9272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410A9-F684-45DB-B682-9A871C88B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4796-A258-44E3-9DB3-39432629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63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ECD48-8014-48B9-B1F9-9F62881A0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12268-A162-4B55-92F0-D136C4EC8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1F5C5-63E3-48C1-A536-B422B9A6C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E8A4-7B7B-420B-92EE-C970161C5C13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A5DE6-8BB7-4705-8938-CF60BBD49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86E98-F6FD-45AD-BDB2-2D8268969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4796-A258-44E3-9DB3-39432629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62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9E079-285B-4042-A379-6F45EC712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F94B7-AB70-49F3-8083-D0BBE0292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287E4-1B43-44E5-A5DB-C4F9A0AC1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8241F-9FE9-4BFF-AC9C-FF5C9128E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E8A4-7B7B-420B-92EE-C970161C5C13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614F8-24A4-4B39-A8E8-2AA26854D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51D0F-137E-4B3E-901B-88C8FFA0F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4796-A258-44E3-9DB3-39432629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79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8C9A8-3E9A-4A45-B8F7-CB1CB2423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AA65B-7DA8-4352-A0B5-9E2A2D7A1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6B68CA-77C7-4CA6-8472-E57E60ACE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13AA87-D22D-4305-8A15-3A8B8F5A1C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361F13-7836-4831-BE0B-244C04B30E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194708-1B05-4205-928D-ACA41DF2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E8A4-7B7B-420B-92EE-C970161C5C13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7DE3A3-7DEA-4532-9B08-EAD647F2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FFEE65-27EA-4658-8426-FC6F4E46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4796-A258-44E3-9DB3-39432629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61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C4DE4-10DC-46A8-8840-5AECAF9ED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803996-971C-40A8-B625-8F3EC774D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E8A4-7B7B-420B-92EE-C970161C5C13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095A3E-0631-4BD1-9480-994C66326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078B1-3C5A-4855-AD35-FECA7F8A8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4796-A258-44E3-9DB3-39432629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F4493B-EED5-4FBB-AEBE-B40E2E6B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E8A4-7B7B-420B-92EE-C970161C5C13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D1994D-32F5-4046-B711-EABF417A9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824ED-9518-4C99-B2CD-D602A82EE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4796-A258-44E3-9DB3-39432629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49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70CD-B9CC-406E-94FD-027036DCC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7A9D6-8C0B-4605-87C5-1F9AF1AF8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D9F1E-68DB-4F95-AAE6-2657973DB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AA4B4-1D15-479E-B0AB-CEBD6006E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E8A4-7B7B-420B-92EE-C970161C5C13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3F684-712D-4C2D-98F6-1E436983B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E059A-3D0E-49F4-BD53-B421E96DF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4796-A258-44E3-9DB3-39432629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00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9CF8-5A5A-4E6E-9DC8-732304DF6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956C96-0199-474D-AD76-BAA3C1B849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9C3186-AC45-4747-98C3-0F95AC677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BD4C9-FA1F-4FEF-8A02-6E79ED662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E8A4-7B7B-420B-92EE-C970161C5C13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9693A-77A6-4AA1-BD7F-154CD574A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46029-E249-4306-8C2D-D399ABC30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A4796-A258-44E3-9DB3-39432629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87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F587A4-BFA2-4159-82C7-5B4FC7C2A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B85D7-52DE-4C88-A965-9E7D06DA7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4DCAE-8358-4E8A-997C-F56A31C59F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BE8A4-7B7B-420B-92EE-C970161C5C13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74E9E-027C-4D51-B7E0-6BDD16F57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1A963-D7F2-4184-967D-2C22D4BF5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A4796-A258-44E3-9DB3-39432629D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1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F27F8-5A41-49F5-8BA6-91F64C415B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Votan1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9BBF7-717D-4A79-B774-4EDEC3BD3F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Process Flow</a:t>
            </a:r>
          </a:p>
          <a:p>
            <a:r>
              <a:rPr lang="en-US" dirty="0"/>
              <a:t>20190823</a:t>
            </a:r>
          </a:p>
        </p:txBody>
      </p:sp>
    </p:spTree>
    <p:extLst>
      <p:ext uri="{BB962C8B-B14F-4D97-AF65-F5344CB8AC3E}">
        <p14:creationId xmlns:p14="http://schemas.microsoft.com/office/powerpoint/2010/main" val="3219068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186194-AF4E-4E21-8FF3-6A1E92690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1607"/>
            <a:ext cx="12192000" cy="619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568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67055C-8742-4C43-A510-FDD6FB7C0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1607"/>
            <a:ext cx="12192000" cy="619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303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D3E766-9F28-44A5-B4B5-2EA2DC5B2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1607"/>
            <a:ext cx="12192000" cy="619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642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68BE8B-0345-46CA-841C-F3C52821E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1607"/>
            <a:ext cx="12192000" cy="619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693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E66D88-53E8-4826-A825-AEF869D00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1607"/>
            <a:ext cx="12192000" cy="619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599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29F20E-B127-4B12-A7A1-4BEF748BE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62752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2B1F47-7FB5-4ECA-BE72-A6EEA1B43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638" y="2743200"/>
            <a:ext cx="7849725" cy="398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455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67D898F-9FD4-4413-B10A-B11040F40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1607"/>
            <a:ext cx="12192000" cy="619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28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8E725AB-4322-4C56-88C8-029573533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1607"/>
            <a:ext cx="12192000" cy="619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54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1D9CC94-E2A1-4C79-B08A-4A2A0F6AD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1607"/>
            <a:ext cx="12192000" cy="619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753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089359F-5356-4C20-B737-9D0859C5D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1607"/>
            <a:ext cx="12192000" cy="619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974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9B76196-B76C-4369-B9DA-C2D86F9D6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1607"/>
            <a:ext cx="12192000" cy="619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689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97073F-3212-4F85-A1DF-66D4729C9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1607"/>
            <a:ext cx="12192000" cy="619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830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07735C-0E69-4F3E-AA3A-CBB068623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1607"/>
            <a:ext cx="12192000" cy="619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67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4</Words>
  <Application>Microsoft Office PowerPoint</Application>
  <PresentationFormat>Widescreen</PresentationFormat>
  <Paragraphs>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Votan1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Votan1</dc:title>
  <dc:creator>Shainline, Jeff (Fed)</dc:creator>
  <cp:lastModifiedBy>Shainline, Jeff (Fed)</cp:lastModifiedBy>
  <cp:revision>4</cp:revision>
  <dcterms:created xsi:type="dcterms:W3CDTF">2019-08-23T17:23:20Z</dcterms:created>
  <dcterms:modified xsi:type="dcterms:W3CDTF">2019-08-23T20:56:14Z</dcterms:modified>
</cp:coreProperties>
</file>