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CDBCB-DF93-4935-B967-8A96A2014FD1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D630-BB70-4934-BBC5-329AE4EB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D630-BB70-4934-BBC5-329AE4EB41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Nb1 layer is not necessary, that function can be done by the Nb2 under connecting the nanowire from the top through </a:t>
            </a:r>
            <a:r>
              <a:rPr lang="en-US" dirty="0" err="1"/>
              <a:t>vias</a:t>
            </a:r>
            <a:r>
              <a:rPr lang="en-US" dirty="0"/>
              <a:t>, unless you are wary of the via etch going through the nanowire since it is thin.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D630-BB70-4934-BBC5-329AE4EB41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need for V3 insulator.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D630-BB70-4934-BBC5-329AE4EB41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FE61-9BB7-4903-8015-2E40E207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5B825-8321-4AF9-9F4D-3ADAD768E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2952-6532-4B3C-9CD7-CE35B894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EBBE-B9A8-4047-B8CB-2A902B64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CB8A-70B9-492C-A1FB-A85B679F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394D-B0F1-4349-8419-C5F835DA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C2364-11D6-4C3E-9326-882908704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F3B0-2479-4FF9-81FD-1D1B47C5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9A96-374F-44B4-855C-34A16F49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841B-3FFB-4CE7-930F-2C602726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AF392-F268-4030-9727-5C5591535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580FD-E60B-475B-B57A-AAB29788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2753-B510-4AF3-9EE7-EDCA6A43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4A2B-D4A8-4D82-BC37-54B69B10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7615-C37B-44A8-AD2E-C1B0BA8C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2ECA-FFE9-4DB9-983A-A31C94FB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FEDE-C80E-4E83-B4FD-5510EAA7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6B78-7B5A-4197-8BDF-334C7912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4F06-44E7-4681-95F5-2D2DF92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10A9-F684-45DB-B682-9A871C88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D48-8014-48B9-B1F9-9F62881A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12268-A162-4B55-92F0-D136C4EC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F5C5-63E3-48C1-A536-B422B9A6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5DE6-8BB7-4705-8938-CF60BBD4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6E98-F6FD-45AD-BDB2-2D826896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E079-285B-4042-A379-6F45EC71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94B7-AB70-49F3-8083-D0BBE0292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287E4-1B43-44E5-A5DB-C4F9A0AC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8241F-9FE9-4BFF-AC9C-FF5C9128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614F8-24A4-4B39-A8E8-2AA26854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1D0F-137E-4B3E-901B-88C8FFA0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C9A8-3E9A-4A45-B8F7-CB1CB242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A65B-7DA8-4352-A0B5-9E2A2D7A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B68CA-77C7-4CA6-8472-E57E60AC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3AA87-D22D-4305-8A15-3A8B8F5A1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61F13-7836-4831-BE0B-244C04B30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94708-1B05-4205-928D-ACA41DF2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DE3A3-7DEA-4532-9B08-EAD647F2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FEE65-27EA-4658-8426-FC6F4E46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4DE4-10DC-46A8-8840-5AECAF9E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03996-971C-40A8-B625-8F3EC774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95A3E-0631-4BD1-9480-994C6632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078B1-3C5A-4855-AD35-FECA7F8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493B-EED5-4FBB-AEBE-B40E2E6B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1994D-32F5-4046-B711-EABF417A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824ED-9518-4C99-B2CD-D602A82E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70CD-B9CC-406E-94FD-027036DC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A9D6-8C0B-4605-87C5-1F9AF1AF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9F1E-68DB-4F95-AAE6-2657973DB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A4B4-1D15-479E-B0AB-CEBD6006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3F684-712D-4C2D-98F6-1E436983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059A-3D0E-49F4-BD53-B421E96D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9CF8-5A5A-4E6E-9DC8-732304DF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56C96-0199-474D-AD76-BAA3C1B84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C3186-AC45-4747-98C3-0F95AC67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D4C9-FA1F-4FEF-8A02-6E79ED6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9693A-77A6-4AA1-BD7F-154CD57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46029-E249-4306-8C2D-D399ABC3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587A4-BFA2-4159-82C7-5B4FC7C2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B85D7-52DE-4C88-A965-9E7D06DA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4DCAE-8358-4E8A-997C-F56A31C5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E8A4-7B7B-420B-92EE-C970161C5C1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4E9E-027C-4D51-B7E0-6BDD16F57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A963-D7F2-4184-967D-2C22D4BF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7F8-5A41-49F5-8BA6-91F64C415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Votan1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9BBF7-717D-4A79-B774-4EDEC3BD3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  <a:p>
            <a:r>
              <a:rPr lang="en-US" dirty="0"/>
              <a:t>20190823</a:t>
            </a:r>
          </a:p>
        </p:txBody>
      </p:sp>
    </p:spTree>
    <p:extLst>
      <p:ext uri="{BB962C8B-B14F-4D97-AF65-F5344CB8AC3E}">
        <p14:creationId xmlns:p14="http://schemas.microsoft.com/office/powerpoint/2010/main" val="321906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186194-AF4E-4E21-8FF3-6A1E92690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6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7055C-8742-4C43-A510-FDD6FB7C0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0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D3E766-9F28-44A5-B4B5-2EA2DC5B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4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8BE8B-0345-46CA-841C-F3C52821E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9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66D88-53E8-4826-A825-AEF869D00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9F20E-B127-4B12-A7A1-4BEF748BE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752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B1F47-7FB5-4ECA-BE72-A6EEA1B4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38" y="2743200"/>
            <a:ext cx="7849725" cy="39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7D898F-9FD4-4413-B10A-B11040F40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E725AB-4322-4C56-88C8-029573533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5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D9CC94-E2A1-4C79-B08A-4A2A0F6AD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89359F-5356-4C20-B737-9D0859C5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7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B76196-B76C-4369-B9DA-C2D86F9D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7073F-3212-4F85-A1DF-66D4729C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3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07735C-0E69-4F3E-AA3A-CBB068623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57</Words>
  <Application>Microsoft Office PowerPoint</Application>
  <PresentationFormat>Widescreen</PresentationFormat>
  <Paragraphs>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Votan1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Votan1</dc:title>
  <dc:creator>Shainline, Jeff (Fed)</dc:creator>
  <cp:lastModifiedBy>Shainline, Jeff (Fed)</cp:lastModifiedBy>
  <cp:revision>10</cp:revision>
  <dcterms:created xsi:type="dcterms:W3CDTF">2019-08-23T17:23:20Z</dcterms:created>
  <dcterms:modified xsi:type="dcterms:W3CDTF">2019-09-06T14:48:28Z</dcterms:modified>
</cp:coreProperties>
</file>