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4CDBCB-DF93-4935-B967-8A96A2014FD1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22D630-BB70-4934-BBC5-329AE4EB4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1324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AFE61-9BB7-4903-8015-2E40E2073F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35B825-8321-4AF9-9F4D-3ADAD768E3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BF2952-6532-4B3C-9CD7-CE35B894E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BE8A4-7B7B-420B-92EE-C970161C5C13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78EBBE-B9A8-4047-B8CB-2A902B648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7DCB8A-70B9-492C-A1FB-A85B679F5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A4796-A258-44E3-9DB3-39432629D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106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5394D-B0F1-4349-8419-C5F835DA9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5C2364-11D6-4C3E-9326-8829087041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56F3B0-2479-4FF9-81FD-1D1B47C54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BE8A4-7B7B-420B-92EE-C970161C5C13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329A96-374F-44B4-855C-34A16F497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7E841B-3FFB-4CE7-930F-2C602726E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A4796-A258-44E3-9DB3-39432629D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759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0AF392-F268-4030-9727-5C5591535A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8580FD-E60B-475B-B57A-AAB2978865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F72753-B510-4AF3-9EE7-EDCA6A432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BE8A4-7B7B-420B-92EE-C970161C5C13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8E4A2B-D4A8-4D82-BC37-54B69B10A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1D7615-C37B-44A8-AD2E-C1B0BA8C1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A4796-A258-44E3-9DB3-39432629D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826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C2ECA-FFE9-4DB9-983A-A31C94FB6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CDFEDE-C80E-4E83-B4FD-5510EAA7CC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3E6B78-7B5A-4197-8BDF-334C79127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BE8A4-7B7B-420B-92EE-C970161C5C13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334F06-44E7-4681-95F5-2D2DF9272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3410A9-F684-45DB-B682-9A871C88B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A4796-A258-44E3-9DB3-39432629D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263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ECD48-8014-48B9-B1F9-9F62881A0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212268-A162-4B55-92F0-D136C4EC85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81F5C5-63E3-48C1-A536-B422B9A6C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BE8A4-7B7B-420B-92EE-C970161C5C13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3A5DE6-8BB7-4705-8938-CF60BBD49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D86E98-F6FD-45AD-BDB2-2D8268969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A4796-A258-44E3-9DB3-39432629D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562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9E079-285B-4042-A379-6F45EC712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F94B7-AB70-49F3-8083-D0BBE02921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C287E4-1B43-44E5-A5DB-C4F9A0AC16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28241F-9FE9-4BFF-AC9C-FF5C9128E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BE8A4-7B7B-420B-92EE-C970161C5C13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D614F8-24A4-4B39-A8E8-2AA26854D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A51D0F-137E-4B3E-901B-88C8FFA0F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A4796-A258-44E3-9DB3-39432629D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079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8C9A8-3E9A-4A45-B8F7-CB1CB2423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DAA65B-7DA8-4352-A0B5-9E2A2D7A18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6B68CA-77C7-4CA6-8472-E57E60ACEE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13AA87-D22D-4305-8A15-3A8B8F5A1C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361F13-7836-4831-BE0B-244C04B30E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194708-1B05-4205-928D-ACA41DF28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BE8A4-7B7B-420B-92EE-C970161C5C13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7DE3A3-7DEA-4532-9B08-EAD647F22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FFEE65-27EA-4658-8426-FC6F4E466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A4796-A258-44E3-9DB3-39432629D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661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C4DE4-10DC-46A8-8840-5AECAF9ED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803996-971C-40A8-B625-8F3EC774D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BE8A4-7B7B-420B-92EE-C970161C5C13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095A3E-0631-4BD1-9480-994C66326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5078B1-3C5A-4855-AD35-FECA7F8A8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A4796-A258-44E3-9DB3-39432629D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3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F4493B-EED5-4FBB-AEBE-B40E2E6BC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BE8A4-7B7B-420B-92EE-C970161C5C13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D1994D-32F5-4046-B711-EABF417A9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4824ED-9518-4C99-B2CD-D602A82EE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A4796-A258-44E3-9DB3-39432629D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749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770CD-B9CC-406E-94FD-027036DCC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87A9D6-8C0B-4605-87C5-1F9AF1AF8B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1D9F1E-68DB-4F95-AAE6-2657973DBE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FAA4B4-1D15-479E-B0AB-CEBD6006E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BE8A4-7B7B-420B-92EE-C970161C5C13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D3F684-712D-4C2D-98F6-1E436983B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9E059A-3D0E-49F4-BD53-B421E96DF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A4796-A258-44E3-9DB3-39432629D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000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D9CF8-5A5A-4E6E-9DC8-732304DF6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956C96-0199-474D-AD76-BAA3C1B849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9C3186-AC45-4747-98C3-0F95AC6771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4BD4C9-FA1F-4FEF-8A02-6E79ED662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BE8A4-7B7B-420B-92EE-C970161C5C13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89693A-77A6-4AA1-BD7F-154CD574A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046029-E249-4306-8C2D-D399ABC30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A4796-A258-44E3-9DB3-39432629D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887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F587A4-BFA2-4159-82C7-5B4FC7C2A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CB85D7-52DE-4C88-A965-9E7D06DA74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34DCAE-8358-4E8A-997C-F56A31C59F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ABE8A4-7B7B-420B-92EE-C970161C5C13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874E9E-027C-4D51-B7E0-6BDD16F579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71A963-D7F2-4184-967D-2C22D4BF51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3A4796-A258-44E3-9DB3-39432629D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018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F27F8-5A41-49F5-8BA6-91F64C415B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US"/>
              <a:t>vt01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E9BBF7-717D-4A79-B774-4EDEC3BD3F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en-US"/>
              <a:t>Process Flow</a:t>
            </a:r>
          </a:p>
          <a:p>
            <a:r>
              <a:rPr lang="en-US"/>
              <a:t>20191011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0689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B9DB4E1-878F-4911-8D40-54E68F4056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1440"/>
            <a:ext cx="12192000" cy="6235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079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11329BB-A14C-47ED-8722-7704371F60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1440"/>
            <a:ext cx="12192000" cy="6235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28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D34C6A8-3F36-42E6-A12A-67275E8B2F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1440"/>
            <a:ext cx="12192000" cy="6235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848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92BB09D-100C-4715-97DD-FABEC15671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1440"/>
            <a:ext cx="12192000" cy="6235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911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D6F9D92-40F4-4B02-8F92-97D99DF267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1440"/>
            <a:ext cx="12192000" cy="6235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705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A289263-0A0D-46BE-9A1F-25D7059F9E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1440"/>
            <a:ext cx="12192000" cy="6235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536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FBAAB5E-9E0A-49A2-8B90-B9B74A3AD1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1440"/>
            <a:ext cx="12192000" cy="6235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885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00CB268-37EC-4EE6-9F1F-6774B7B028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1440"/>
            <a:ext cx="12192000" cy="6235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7204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BFED587-8782-441B-80FF-9FAFAA985A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1440"/>
            <a:ext cx="12192000" cy="6235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6697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4</Words>
  <Application>Microsoft Office PowerPoint</Application>
  <PresentationFormat>Widescreen</PresentationFormat>
  <Paragraphs>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vt01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Votan1</dc:title>
  <dc:creator>Shainline, Jeff (Fed)</dc:creator>
  <cp:lastModifiedBy>Shainline, Jeff (Fed)</cp:lastModifiedBy>
  <cp:revision>11</cp:revision>
  <dcterms:created xsi:type="dcterms:W3CDTF">2019-08-23T17:23:20Z</dcterms:created>
  <dcterms:modified xsi:type="dcterms:W3CDTF">2019-10-11T19:20:32Z</dcterms:modified>
</cp:coreProperties>
</file>