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J:\The%20Real%20Folders\Documents\GitHub\DataStructuresFinal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J:\The%20Real%20Folders\Documents\GitHub\DataStructuresFinal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Patient Visit Time for Different Staff </a:t>
            </a:r>
            <a:r>
              <a:rPr lang="en-US" baseline="0" dirty="0" smtClean="0"/>
              <a:t>Arrangements</a:t>
            </a:r>
          </a:p>
          <a:p>
            <a:pPr>
              <a:defRPr/>
            </a:pPr>
            <a:r>
              <a:rPr lang="en-US" baseline="0" dirty="0" smtClean="0"/>
              <a:t>at 30 Patients Per Hour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Sheet1!$F$1:$H$1</c:f>
              <c:strCache>
                <c:ptCount val="3"/>
                <c:pt idx="0">
                  <c:v>1 Doctor and 1 Nurse</c:v>
                </c:pt>
                <c:pt idx="1">
                  <c:v>1 Doctor and 2 Nurses</c:v>
                </c:pt>
                <c:pt idx="2">
                  <c:v>2 Doctors 1 Nurse</c:v>
                </c:pt>
              </c:strCache>
            </c:strRef>
          </c:cat>
          <c:val>
            <c:numRef>
              <c:f>Sheet1!$F$2:$H$2</c:f>
              <c:numCache>
                <c:formatCode>General</c:formatCode>
                <c:ptCount val="3"/>
                <c:pt idx="0">
                  <c:v>382.46460000000002</c:v>
                </c:pt>
                <c:pt idx="1">
                  <c:v>103.12582</c:v>
                </c:pt>
                <c:pt idx="2">
                  <c:v>61.735680000000002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6915896"/>
        <c:axId val="246916288"/>
      </c:barChart>
      <c:catAx>
        <c:axId val="246915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Diffrerent</a:t>
                </a:r>
                <a:r>
                  <a:rPr lang="en-US" baseline="0" dirty="0" smtClean="0"/>
                  <a:t> </a:t>
                </a:r>
                <a:r>
                  <a:rPr lang="en-US" baseline="0" dirty="0"/>
                  <a:t>Staff </a:t>
                </a:r>
                <a:r>
                  <a:rPr lang="en-US" baseline="0" dirty="0" smtClean="0"/>
                  <a:t>Arrangements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16288"/>
        <c:crosses val="autoZero"/>
        <c:auto val="1"/>
        <c:lblAlgn val="ctr"/>
        <c:lblOffset val="100"/>
        <c:noMultiLvlLbl val="0"/>
      </c:catAx>
      <c:valAx>
        <c:axId val="24691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>
                    <a:solidFill>
                      <a:schemeClr val="tx1"/>
                    </a:solidFill>
                    <a:effectLst/>
                  </a:rPr>
                  <a:t>Average Visit Time</a:t>
                </a:r>
                <a:endParaRPr lang="en-US" sz="1000" dirty="0"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15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Average </a:t>
            </a:r>
            <a:r>
              <a:rPr lang="en-US" dirty="0"/>
              <a:t>Visit Time for</a:t>
            </a:r>
            <a:r>
              <a:rPr lang="en-US" baseline="0" dirty="0"/>
              <a:t> Varying Rates of </a:t>
            </a:r>
            <a:r>
              <a:rPr lang="en-US" baseline="0" dirty="0" smtClean="0"/>
              <a:t>Arrival</a:t>
            </a:r>
          </a:p>
          <a:p>
            <a:pPr>
              <a:defRPr/>
            </a:pPr>
            <a:r>
              <a:rPr lang="en-US" dirty="0" smtClean="0"/>
              <a:t>with </a:t>
            </a:r>
            <a:r>
              <a:rPr lang="en-US" dirty="0" smtClean="0"/>
              <a:t>2 Doctors and 2 Nurses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Sheet2!$B$6</c:f>
              <c:strCache>
                <c:ptCount val="1"/>
                <c:pt idx="0">
                  <c:v>Averrage Wait Time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4925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Sheet2!$A$7:$A$18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</c:numCache>
            </c:numRef>
          </c:xVal>
          <c:yVal>
            <c:numRef>
              <c:f>Sheet2!$B$7:$B$18</c:f>
              <c:numCache>
                <c:formatCode>General</c:formatCode>
                <c:ptCount val="12"/>
                <c:pt idx="0">
                  <c:v>7.3177500000000002</c:v>
                </c:pt>
                <c:pt idx="1">
                  <c:v>7.7003999999999992</c:v>
                </c:pt>
                <c:pt idx="2">
                  <c:v>8.3016999999999985</c:v>
                </c:pt>
                <c:pt idx="3">
                  <c:v>8.7851766666666666</c:v>
                </c:pt>
                <c:pt idx="4">
                  <c:v>10.918700000000001</c:v>
                </c:pt>
                <c:pt idx="5">
                  <c:v>32.996866666666669</c:v>
                </c:pt>
                <c:pt idx="6">
                  <c:v>69.309266666666673</c:v>
                </c:pt>
                <c:pt idx="7">
                  <c:v>78.198766666666657</c:v>
                </c:pt>
                <c:pt idx="8">
                  <c:v>163.84366666666668</c:v>
                </c:pt>
                <c:pt idx="9">
                  <c:v>517.81066666666663</c:v>
                </c:pt>
                <c:pt idx="10">
                  <c:v>672.82533333333333</c:v>
                </c:pt>
                <c:pt idx="11">
                  <c:v>808.89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6917072"/>
        <c:axId val="246910408"/>
      </c:scatterChart>
      <c:valAx>
        <c:axId val="24691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Patients</a:t>
                </a:r>
                <a:r>
                  <a:rPr lang="en-US" baseline="0"/>
                  <a:t> Per Hour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10408"/>
        <c:crosses val="autoZero"/>
        <c:crossBetween val="midCat"/>
      </c:valAx>
      <c:valAx>
        <c:axId val="246910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Visit Time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1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Wilo</a:t>
            </a:r>
            <a:r>
              <a:rPr lang="en-US" dirty="0" smtClean="0"/>
              <a:t> &amp;&amp; Jason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Simulator Class</a:t>
            </a:r>
          </a:p>
          <a:p>
            <a:r>
              <a:rPr lang="en-US" dirty="0" smtClean="0"/>
              <a:t>Waiting Room w/ two </a:t>
            </a:r>
            <a:r>
              <a:rPr lang="en-US" dirty="0"/>
              <a:t>p</a:t>
            </a:r>
            <a:r>
              <a:rPr lang="en-US" dirty="0" smtClean="0"/>
              <a:t>riority queues</a:t>
            </a:r>
          </a:p>
          <a:p>
            <a:r>
              <a:rPr lang="en-US" dirty="0" smtClean="0"/>
              <a:t>Emergency Room w/ a vector of Medical Personnel</a:t>
            </a:r>
          </a:p>
          <a:p>
            <a:r>
              <a:rPr lang="en-US" dirty="0" smtClean="0"/>
              <a:t>Each staff member has a queue of patients</a:t>
            </a:r>
          </a:p>
          <a:p>
            <a:r>
              <a:rPr lang="en-US" dirty="0" smtClean="0"/>
              <a:t>Map to hold all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Queue of pointers</a:t>
            </a:r>
          </a:p>
          <a:p>
            <a:r>
              <a:rPr lang="en-US" dirty="0" smtClean="0"/>
              <a:t>High rate and low staff</a:t>
            </a:r>
          </a:p>
          <a:p>
            <a:r>
              <a:rPr lang="en-US" dirty="0" smtClean="0"/>
              <a:t>Deciding how to hold names from .txt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58564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9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19601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02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98</TotalTime>
  <Words>103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Data structures final project</vt:lpstr>
      <vt:lpstr>approach</vt:lpstr>
      <vt:lpstr>Challenges</vt:lpstr>
      <vt:lpstr>Results</vt:lpstr>
      <vt:lpstr>PowerPoint Presentation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final project</dc:title>
  <dc:creator>Jason Trader</dc:creator>
  <cp:lastModifiedBy>Jason Trader</cp:lastModifiedBy>
  <cp:revision>6</cp:revision>
  <dcterms:created xsi:type="dcterms:W3CDTF">2014-12-09T14:18:10Z</dcterms:created>
  <dcterms:modified xsi:type="dcterms:W3CDTF">2014-12-09T16:51:32Z</dcterms:modified>
</cp:coreProperties>
</file>