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EABB-838D-43AE-A01C-D7773BA4AB1C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6D1F-D586-45D1-8400-9330726D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6683" y="611085"/>
            <a:ext cx="9960406" cy="1300833"/>
            <a:chOff x="696683" y="611085"/>
            <a:chExt cx="9960406" cy="1300833"/>
          </a:xfrm>
        </p:grpSpPr>
        <p:grpSp>
          <p:nvGrpSpPr>
            <p:cNvPr id="16" name="Group 15"/>
            <p:cNvGrpSpPr/>
            <p:nvPr/>
          </p:nvGrpSpPr>
          <p:grpSpPr>
            <a:xfrm>
              <a:off x="696683" y="611087"/>
              <a:ext cx="1393371" cy="576943"/>
              <a:chOff x="653143" y="729343"/>
              <a:chExt cx="1393371" cy="57694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53143" y="729343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38200" y="863925"/>
                <a:ext cx="979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index.html</a:t>
                </a:r>
                <a:endParaRPr lang="en-US" sz="1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89900" y="611085"/>
              <a:ext cx="1404261" cy="576943"/>
              <a:chOff x="696684" y="2068284"/>
              <a:chExt cx="1404261" cy="57694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96684" y="2068284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5543" y="2220684"/>
                <a:ext cx="12954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</a:t>
                </a:r>
                <a:r>
                  <a:rPr lang="en-US" sz="1400" dirty="0" smtClean="0"/>
                  <a:t>upport.html</a:t>
                </a:r>
                <a:endParaRPr lang="en-US" sz="1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974764" y="611085"/>
              <a:ext cx="1469572" cy="576943"/>
              <a:chOff x="1970313" y="2852057"/>
              <a:chExt cx="1469572" cy="57694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970313" y="2852057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46514" y="2986639"/>
                <a:ext cx="1393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v</a:t>
                </a:r>
                <a:r>
                  <a:rPr lang="en-US" sz="1400" dirty="0" smtClean="0"/>
                  <a:t>olunteer.html</a:t>
                </a:r>
                <a:endParaRPr lang="en-US" sz="1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548737" y="611087"/>
              <a:ext cx="1393371" cy="576943"/>
              <a:chOff x="3886200" y="1625925"/>
              <a:chExt cx="1393371" cy="57694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886200" y="1625925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18856" y="1760507"/>
                <a:ext cx="1328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</a:t>
                </a:r>
                <a:r>
                  <a:rPr lang="en-US" sz="1400" dirty="0" smtClean="0"/>
                  <a:t>rograms.html</a:t>
                </a:r>
                <a:endParaRPr lang="en-US" sz="1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122710" y="611087"/>
              <a:ext cx="1393371" cy="576943"/>
              <a:chOff x="3701143" y="457200"/>
              <a:chExt cx="1393371" cy="57694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701143" y="457200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86200" y="591782"/>
                <a:ext cx="1012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  <a:r>
                  <a:rPr lang="en-US" sz="1400" dirty="0" smtClean="0"/>
                  <a:t>bout.html</a:t>
                </a:r>
                <a:endParaRPr lang="en-US" sz="1400" dirty="0" smtClean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263718" y="628903"/>
              <a:ext cx="1393371" cy="576943"/>
              <a:chOff x="653141" y="754094"/>
              <a:chExt cx="1393371" cy="5769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53141" y="754094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82438" y="888676"/>
                <a:ext cx="334777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JS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837692" y="618988"/>
              <a:ext cx="1393371" cy="576943"/>
              <a:chOff x="653143" y="729343"/>
              <a:chExt cx="1393371" cy="576943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53143" y="729343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02160" y="863925"/>
                <a:ext cx="495335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CSS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837692" y="1334975"/>
              <a:ext cx="1393371" cy="576943"/>
              <a:chOff x="653143" y="729343"/>
              <a:chExt cx="1393371" cy="576943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53143" y="729343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98070" y="863926"/>
                <a:ext cx="903513" cy="3077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</a:t>
                </a:r>
                <a:r>
                  <a:rPr lang="en-US" sz="1400" dirty="0" smtClean="0"/>
                  <a:t>tyle.css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63718" y="1334975"/>
              <a:ext cx="1393371" cy="576943"/>
              <a:chOff x="653143" y="729343"/>
              <a:chExt cx="1393371" cy="57694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53143" y="729343"/>
                <a:ext cx="1393371" cy="57694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53838" y="853005"/>
                <a:ext cx="791979" cy="30777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</a:t>
                </a:r>
                <a:r>
                  <a:rPr lang="en-US" sz="1400" dirty="0" smtClean="0"/>
                  <a:t>cript.js</a:t>
                </a:r>
              </a:p>
            </p:txBody>
          </p:sp>
        </p:grpSp>
        <p:cxnSp>
          <p:nvCxnSpPr>
            <p:cNvPr id="3" name="Straight Arrow Connector 2"/>
            <p:cNvCxnSpPr>
              <a:stCxn id="29" idx="2"/>
              <a:endCxn id="32" idx="0"/>
            </p:cNvCxnSpPr>
            <p:nvPr/>
          </p:nvCxnSpPr>
          <p:spPr>
            <a:xfrm>
              <a:off x="8534378" y="1195931"/>
              <a:ext cx="0" cy="139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6" idx="2"/>
              <a:endCxn id="35" idx="0"/>
            </p:cNvCxnSpPr>
            <p:nvPr/>
          </p:nvCxnSpPr>
          <p:spPr>
            <a:xfrm>
              <a:off x="9960404" y="1205846"/>
              <a:ext cx="0" cy="129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5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 Trader</dc:creator>
  <cp:lastModifiedBy>Jason M Trader</cp:lastModifiedBy>
  <cp:revision>3</cp:revision>
  <dcterms:created xsi:type="dcterms:W3CDTF">2015-01-21T02:11:21Z</dcterms:created>
  <dcterms:modified xsi:type="dcterms:W3CDTF">2015-01-21T17:06:42Z</dcterms:modified>
</cp:coreProperties>
</file>