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4" r:id="rId3"/>
    <p:sldId id="256" r:id="rId4"/>
    <p:sldId id="259" r:id="rId5"/>
    <p:sldId id="262" r:id="rId6"/>
    <p:sldId id="258" r:id="rId7"/>
    <p:sldId id="283" r:id="rId8"/>
    <p:sldId id="260" r:id="rId9"/>
    <p:sldId id="261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7" r:id="rId22"/>
    <p:sldId id="278" r:id="rId23"/>
    <p:sldId id="280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671E-A18C-46C6-9186-A50CA8473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E3929-34EE-4EDF-8F2F-E65AFDDE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E254-F31A-441F-B14E-2741E524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EEC8-EB8C-41CD-84F4-03E6B864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E41C-6539-44F2-A71A-A8BE9041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D83E-FF1F-4AF2-9C5A-1A63893C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B650-859D-4CDD-B572-120E1283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8E705-B148-427A-8FB4-C936F132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FF0D-30D0-4DD0-9D59-92750851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BAA2-C8F5-48C0-BF8C-5A5B663F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D572A-AD2D-48F2-B4CE-79EA98B37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FD19C-0C45-4686-A3D0-5C718883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1CAE-1A51-48F1-8B22-B075C357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8E82-1617-46FC-8C24-0D8B44D8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B9DE-5EC0-4C76-81AE-B7EE673A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6F1E-6359-4C29-9454-ED2E2B78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A835-21DA-4B4D-AAC8-ED15224A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A2E1-37C5-41FE-A3C0-5ABAFE35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A6E0-D568-423D-93A6-00B0EC0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5AD5-EF14-4665-8F12-DB4572BC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69E9-53D1-4B0F-A1B4-D4362CB9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EDC31-2C48-4AC6-AB1C-E2DD5727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13CD-5C45-4FB0-80A4-33B385A4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2298-5B32-40EA-84C8-9DFF567F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FD3B-8C6F-448B-8E50-6E90E3D5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2C0D-AA2E-4D74-B566-5286A39D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05C1-ACD2-4F44-9E5D-74E931B40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3B904-06B2-4D85-9C71-BDA5A5E24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6546-F760-45E2-B5D7-53CB529C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D2F76-63C8-4F3F-A0B6-DEA7FF86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92007-51EE-404B-84C9-6D7DBDDB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F436-0DE2-4A8D-9342-C7D4F74F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92F09-364D-4803-92D4-A28B543B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6A975-DA02-46E3-B4C1-B32CB115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8BEF7-89EE-4410-9CE7-03BB04FA3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839D3-B64E-4B7E-8ECB-785122105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6B90A-937D-4A65-A41D-A82B228B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ED4F9-EE19-49A5-9B5B-7601B0A6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1E8D5-9E00-4A75-BA1A-D0400B08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9113-B808-4F88-B420-3D376607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C89B2-A165-46A0-B989-149260FD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CD083-6900-42CF-9BE4-3E98A623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7E620-C575-4EEE-B3C0-A368D4CF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0C89F-0573-4C3E-9776-B54E3113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2F606-142B-496B-85A6-CAC4E463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23F9-4755-4203-84A1-6B7D93D0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E2BF-06E6-4AC6-92BE-0B706D8D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DA37-244F-409F-A4BA-7568C9D9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3AC6-967E-4387-A987-5105D27B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EC212-31CE-48D0-A3F8-D3CE40A3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5AEF-6986-466C-BE8E-B545526B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D41B-381C-41BB-A34C-10284F15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853E-3BE0-4EC9-B75E-06FCF4A7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9D785-7320-4790-A1EC-FAE422EC6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8541F-5D4F-4636-BFDD-9AD5526B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79226-973F-4C97-95B1-09F1DED4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F1B58-1F28-484C-8E8A-E4F2E3B2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135A-25A6-4397-B8E0-BFF7610E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CB159-66CD-4970-913F-3A8C9C0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45A11-821E-4A84-ADCA-845BEFCC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DD08-69DF-4D4A-95BC-2AD624B27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9A3C-486C-4BE8-B9A8-53978555FFD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95B3-3E70-42EE-A809-F2B995F7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9BEE-6F4C-435B-BF08-114224460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0987-E2EA-407A-BE1B-C5D3C5F3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3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3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D7171A-92BF-48A5-A53B-D7A9A13D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9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36E69-BACB-4DD6-8A00-2DC9D8BF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B8DE7-2979-45CA-9EC2-8B82EE66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8E1336-5D73-48E3-B034-387AD1FF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1BAA4F-66AA-425B-A418-3307284C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6BAF12-C378-4DA9-A946-F8F6ADCE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FF0B0B"/>
            </a:outerShdw>
          </a:effectLst>
        </p:spPr>
      </p:pic>
    </p:spTree>
    <p:extLst>
      <p:ext uri="{BB962C8B-B14F-4D97-AF65-F5344CB8AC3E}">
        <p14:creationId xmlns:p14="http://schemas.microsoft.com/office/powerpoint/2010/main" val="103100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Administrative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5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503875-E419-400C-AB92-8D503F8A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8F2B59-E840-42E7-8265-BBBC4FE5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042BB0-DDD7-4970-B73C-66D9D3EE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6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3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184"/>
            <a:ext cx="9144000" cy="1446032"/>
          </a:xfrm>
        </p:spPr>
        <p:txBody>
          <a:bodyPr>
            <a:normAutofit/>
          </a:bodyPr>
          <a:lstStyle/>
          <a:p>
            <a:r>
              <a:rPr lang="en-US" sz="8000" dirty="0"/>
              <a:t>Gilligan’s Coconut 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3656"/>
            <a:ext cx="9144000" cy="1034143"/>
          </a:xfrm>
        </p:spPr>
        <p:txBody>
          <a:bodyPr numCol="2"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Jose Rodriguez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Justas Vikonis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Fredrick Birr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Shayne Bloom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Khaja Ameenuddin</a:t>
            </a:r>
          </a:p>
        </p:txBody>
      </p:sp>
    </p:spTree>
    <p:extLst>
      <p:ext uri="{BB962C8B-B14F-4D97-AF65-F5344CB8AC3E}">
        <p14:creationId xmlns:p14="http://schemas.microsoft.com/office/powerpoint/2010/main" val="376773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6F94B3-03C9-4FD0-80F2-AF1EB566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91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422026"/>
          </a:xfrm>
        </p:spPr>
        <p:txBody>
          <a:bodyPr/>
          <a:lstStyle/>
          <a:p>
            <a:r>
              <a:rPr lang="en-US" dirty="0"/>
              <a:t>Subscriber Editing Account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1050"/>
            <a:ext cx="9144000" cy="398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 1</a:t>
            </a:r>
          </a:p>
        </p:txBody>
      </p:sp>
    </p:spTree>
    <p:extLst>
      <p:ext uri="{BB962C8B-B14F-4D97-AF65-F5344CB8AC3E}">
        <p14:creationId xmlns:p14="http://schemas.microsoft.com/office/powerpoint/2010/main" val="210127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422026"/>
          </a:xfrm>
        </p:spPr>
        <p:txBody>
          <a:bodyPr/>
          <a:lstStyle/>
          <a:p>
            <a:r>
              <a:rPr lang="en-US" dirty="0"/>
              <a:t>Prospective Customer Browsing the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1050"/>
            <a:ext cx="9144000" cy="398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132696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07B7-A99F-485C-9A04-F09C6580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422026"/>
          </a:xfrm>
        </p:spPr>
        <p:txBody>
          <a:bodyPr/>
          <a:lstStyle/>
          <a:p>
            <a:r>
              <a:rPr lang="en-US" dirty="0"/>
              <a:t>New Customer Signing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A5571-7207-4935-917C-6A68B17C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1050"/>
            <a:ext cx="9144000" cy="3984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 3</a:t>
            </a:r>
          </a:p>
        </p:txBody>
      </p:sp>
    </p:spTree>
    <p:extLst>
      <p:ext uri="{BB962C8B-B14F-4D97-AF65-F5344CB8AC3E}">
        <p14:creationId xmlns:p14="http://schemas.microsoft.com/office/powerpoint/2010/main" val="329139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A1AF04D-CF10-409D-86FE-B7A5D742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04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308370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B0B"/>
            </a:gs>
            <a:gs pos="7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E6738-6303-44AF-BAAE-462ECA82B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977B10-BA3C-4A60-BA83-F38A9A69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6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D7171A-92BF-48A5-A53B-D7A9A13D0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D938D-D761-40F4-8C6A-E201DE24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0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C4E0F3-C1F8-4B29-8D2C-345840E7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E0DE1E-F40B-4224-A851-D6BE0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D938D-D761-40F4-8C6A-E201DE24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7797AA-3CD9-4E68-99A9-08126C3A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6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D0C9F-1490-42E6-B355-A0E52CC3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</Words>
  <Application>Microsoft Office PowerPoint</Application>
  <PresentationFormat>Widescreen</PresentationFormat>
  <Paragraphs>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Gilligan’s Coconut TV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Administrative Tools</vt:lpstr>
      <vt:lpstr>PowerPoint Presentation</vt:lpstr>
      <vt:lpstr>PowerPoint Presentation</vt:lpstr>
      <vt:lpstr>PowerPoint Presentation</vt:lpstr>
      <vt:lpstr>PowerPoint Presentation</vt:lpstr>
      <vt:lpstr>Live Demo</vt:lpstr>
      <vt:lpstr>Subscriber Editing Account Information</vt:lpstr>
      <vt:lpstr>Prospective Customer Browsing the Site</vt:lpstr>
      <vt:lpstr>New Customer Signing Up</vt:lpstr>
      <vt:lpstr>Site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Rodriguez</dc:creator>
  <cp:lastModifiedBy>Jose Rodriguez</cp:lastModifiedBy>
  <cp:revision>9</cp:revision>
  <dcterms:created xsi:type="dcterms:W3CDTF">2018-12-13T05:11:12Z</dcterms:created>
  <dcterms:modified xsi:type="dcterms:W3CDTF">2018-12-13T20:06:57Z</dcterms:modified>
</cp:coreProperties>
</file>