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8BB20-8D9B-4012-B692-66C0B9CD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E0908B-B201-4876-8A87-66B5AA79A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BFD9F-AE94-4F0D-8D24-6CA2DE9A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04C42-BF01-4601-A688-AD42BA06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B68E3-2F9D-426B-8B8B-05B2D85B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D48F2-1FD6-411A-B438-A96A73C8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94D924-4656-4AF8-9603-74A7B0D3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24E6D-E741-4ECC-B88D-26CCF22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7F01B-3FAB-48CC-A77D-E6257ABC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D005E-C1F3-4EE0-A800-BF0C16D0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C806FA-7D82-48A9-9508-D42DC9C3D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9B86A-A0CB-4796-AB65-C2B89B7E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01B00-5045-4473-90BE-9D3548C1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44443-4A25-415C-86CA-6C3B7F84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0A56A-D4B3-4865-8A30-22D71E8F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56FF4-C8E1-45FF-B78D-A83868CF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F43A6-1840-4CDD-B6DF-E71A5F01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CDEA9-F1CD-49C7-AE96-E458E0C7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F6CAB-9382-4C7A-B89A-1BF9697E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D74AB-CDAB-4E30-902A-E74759C2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9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1F41F-24D6-47A6-86ED-8DE1A392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544686-5498-4A72-94BB-99E0AA2A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C13C4-B27B-4045-943A-955628A5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6AC79-4A5A-4ED2-A280-D60B19A9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F32DA-0F8F-47A3-B576-CBC7DD2F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F189-593E-46F5-BC13-BBD28995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15EF4-6DA4-457B-B184-8533A210C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36F31E-B6AE-4C68-8521-A490D6E43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D4398-BC7D-40C7-9F55-F6FBACD9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1540E3-9E9F-492E-9A82-9D861D48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8F656E-859B-46BC-8E8E-186D912C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C01D-71AA-440B-A245-25D3EF3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139698-DF60-4630-B26C-ACDE4E60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23858A-8ACA-4EE3-A507-CEAEE6E33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180FFC-4D59-4C74-9BB2-D5D62100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A577CD-FC11-4C69-8F03-127906100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2709BE-A33A-4132-9BB6-0E023CA3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87B840-2C6A-4617-BD4B-3D336A32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251CB4-6F38-4851-8625-90494777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2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E774-A723-4677-B4D7-A111AA8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9E6139-B01B-4886-BA8B-8C9D13CA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07B107-BBC0-4FC0-8ADB-026DBA27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206347-4615-4120-B8F8-45CFB2CE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0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F09264-5EC1-4B01-BB16-EF714534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86F63A-6B41-46ED-AA1D-2BE4973E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781963-2B7A-4FA7-B643-C4510C7E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37BC-FA26-4858-997C-062765DA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DED1B-3406-4476-BEF5-660BDFC5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7B0FA2-740C-4279-BC3F-8C6B6ED75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0C1B9-DB64-48B1-817C-B28BA532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782C31-5E40-4A60-8897-1264AD50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AF024-34C6-4E50-98CD-80A4A723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8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2EAE2-174B-445E-B646-842ED72C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46924C-1182-41DD-A7C1-6B16A1FFB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F220B4-0D2E-4A2A-9171-94A227B7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F50368-5AE0-49CA-8260-4C32EF13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79E019-7A0A-4AB0-8DB3-3C329C6C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87D981-49DA-4952-923C-58A1FE28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4B1726-C771-401C-BAB9-A21A9B86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63727-0B7B-4957-824D-338912BF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BB129-6F8C-4157-83E2-6627ED4D8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263C-769A-4D9D-8687-DD7F2FBDCF3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DBF9F-E63E-4F10-91FE-0E34B3F82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9230E-1ADE-4266-8869-2D1D8A829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C961-BBF7-4A48-8BDF-1FE206FB05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B43A32-3660-4FBA-A17F-C12B32A9123A}"/>
              </a:ext>
            </a:extLst>
          </p:cNvPr>
          <p:cNvSpPr txBox="1"/>
          <p:nvPr/>
        </p:nvSpPr>
        <p:spPr>
          <a:xfrm>
            <a:off x="3637577" y="2676455"/>
            <a:ext cx="5579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>
                <a:solidFill>
                  <a:schemeClr val="bg1">
                    <a:lumMod val="85000"/>
                  </a:schemeClr>
                </a:solidFill>
                <a:latin typeface="Bahnschrift Light" panose="020B0502040204020203" pitchFamily="34" charset="0"/>
              </a:rPr>
              <a:t>Bajo la lupa</a:t>
            </a:r>
            <a:endParaRPr lang="en-US" sz="6600" b="1" dirty="0">
              <a:solidFill>
                <a:schemeClr val="bg1">
                  <a:lumMod val="8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24D882-3AAA-4E53-A05C-41FD32EB6379}"/>
              </a:ext>
            </a:extLst>
          </p:cNvPr>
          <p:cNvSpPr/>
          <p:nvPr/>
        </p:nvSpPr>
        <p:spPr>
          <a:xfrm>
            <a:off x="2448297" y="249818"/>
            <a:ext cx="7158840" cy="164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757200-7B7A-407B-B951-1D9C98D29407}"/>
              </a:ext>
            </a:extLst>
          </p:cNvPr>
          <p:cNvSpPr txBox="1"/>
          <p:nvPr/>
        </p:nvSpPr>
        <p:spPr>
          <a:xfrm>
            <a:off x="2448297" y="344387"/>
            <a:ext cx="71588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 Light" panose="020B0502040204020203" pitchFamily="34" charset="0"/>
              </a:rPr>
              <a:t>Estás con tu mejor amigo en descanso, suena una canción que les encanta y ambos empiezan a bailar mientras ríen. Al otro día corre el rumor en el colegio de que ustedes tienen una relación gay secreta, los miran raro, se ríen disimuladamente. Tu amigo se incomoda y te propone un plan: simular una pelea por una chica, así no quedarán dudas sobre lo machos que son…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4FAF41D-1FE4-4481-8812-F3CE01FCCFD7}"/>
              </a:ext>
            </a:extLst>
          </p:cNvPr>
          <p:cNvSpPr/>
          <p:nvPr/>
        </p:nvSpPr>
        <p:spPr>
          <a:xfrm>
            <a:off x="2679866" y="2162735"/>
            <a:ext cx="2915391" cy="392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 Light" panose="020B0502040204020203" pitchFamily="34" charset="0"/>
              </a:rPr>
              <a:t>Tú accedes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. E</a:t>
            </a:r>
            <a:r>
              <a:rPr lang="es-E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 Light" panose="020B0502040204020203" pitchFamily="34" charset="0"/>
              </a:rPr>
              <a:t>nsayan varias horas, están listos para montar la escena y…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F4F5F7-3DB5-49F5-B4F6-FED224659D01}"/>
              </a:ext>
            </a:extLst>
          </p:cNvPr>
          <p:cNvSpPr/>
          <p:nvPr/>
        </p:nvSpPr>
        <p:spPr>
          <a:xfrm>
            <a:off x="6454240" y="2162735"/>
            <a:ext cx="2915390" cy="392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 Light" panose="020B0502040204020203" pitchFamily="34" charset="0"/>
              </a:rPr>
              <a:t>Le dices a tu amigo que es ridículo prestar atención a rumores. Él no está de acuerdo, no quiere que se burlen. Desistes del plan porque tienes claro que no vas a pelear así digan lo que digan.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254BEF-EE85-48F7-A9A7-FFD512858CD2}"/>
              </a:ext>
            </a:extLst>
          </p:cNvPr>
          <p:cNvSpPr/>
          <p:nvPr/>
        </p:nvSpPr>
        <p:spPr>
          <a:xfrm>
            <a:off x="2917371" y="2342407"/>
            <a:ext cx="2440380" cy="546266"/>
          </a:xfrm>
          <a:prstGeom prst="rect">
            <a:avLst/>
          </a:prstGeom>
          <a:solidFill>
            <a:srgbClr val="CA1C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>
                    <a:lumMod val="85000"/>
                  </a:schemeClr>
                </a:solidFill>
                <a:latin typeface="Bahnschrift Light" panose="020B0502040204020203" pitchFamily="34" charset="0"/>
              </a:rPr>
              <a:t>¡SEA MACHO!</a:t>
            </a:r>
            <a:endParaRPr lang="es-ES" b="1" i="0" dirty="0">
              <a:solidFill>
                <a:schemeClr val="bg1">
                  <a:lumMod val="8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D1A8A3B-8933-4475-966D-029597F2747D}"/>
              </a:ext>
            </a:extLst>
          </p:cNvPr>
          <p:cNvSpPr/>
          <p:nvPr/>
        </p:nvSpPr>
        <p:spPr>
          <a:xfrm>
            <a:off x="6691745" y="2342407"/>
            <a:ext cx="2440380" cy="5462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0" dirty="0">
                <a:solidFill>
                  <a:schemeClr val="bg1">
                    <a:lumMod val="85000"/>
                  </a:schemeClr>
                </a:solidFill>
                <a:effectLst/>
                <a:latin typeface="Bahnschrift Light" panose="020B0502040204020203" pitchFamily="34" charset="0"/>
              </a:rPr>
              <a:t>ALTERNATIVA</a:t>
            </a:r>
          </a:p>
        </p:txBody>
      </p:sp>
      <p:pic>
        <p:nvPicPr>
          <p:cNvPr id="14" name="Gráfico 13" descr="Estrella contorno">
            <a:extLst>
              <a:ext uri="{FF2B5EF4-FFF2-40B4-BE49-F238E27FC236}">
                <a16:creationId xmlns:a16="http://schemas.microsoft.com/office/drawing/2014/main" id="{BE6342BE-9BDD-4C19-A535-A4A374DDD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4504" y="5184535"/>
            <a:ext cx="611015" cy="61101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1C3FB1A-A54A-469E-9405-A30F26EBF030}"/>
              </a:ext>
            </a:extLst>
          </p:cNvPr>
          <p:cNvSpPr txBox="1"/>
          <p:nvPr/>
        </p:nvSpPr>
        <p:spPr>
          <a:xfrm>
            <a:off x="7415219" y="5312311"/>
            <a:ext cx="4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latin typeface="Bahnschrift Light Condensed" panose="020B0502040204020203" pitchFamily="34" charset="0"/>
              </a:rPr>
              <a:t>-1</a:t>
            </a:r>
            <a:endParaRPr lang="en-US" sz="2400" b="1" dirty="0">
              <a:latin typeface="Bahnschrift Light Condensed" panose="020B0502040204020203" pitchFamily="34" charset="0"/>
            </a:endParaRPr>
          </a:p>
        </p:txBody>
      </p:sp>
      <p:pic>
        <p:nvPicPr>
          <p:cNvPr id="12" name="Gráfico 11" descr="Dado contorno">
            <a:extLst>
              <a:ext uri="{FF2B5EF4-FFF2-40B4-BE49-F238E27FC236}">
                <a16:creationId xmlns:a16="http://schemas.microsoft.com/office/drawing/2014/main" id="{476F5F3B-33BD-4CCB-9810-B11BF3F3E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9265" y="4822714"/>
            <a:ext cx="916592" cy="9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9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Dado contorno">
            <a:extLst>
              <a:ext uri="{FF2B5EF4-FFF2-40B4-BE49-F238E27FC236}">
                <a16:creationId xmlns:a16="http://schemas.microsoft.com/office/drawing/2014/main" id="{86ABC35F-61C9-4C2B-964F-46993640A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582" y="2355166"/>
            <a:ext cx="2147668" cy="21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8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F0F7DA7A-9686-4335-97AD-57A3C9F86290}"/>
              </a:ext>
            </a:extLst>
          </p:cNvPr>
          <p:cNvSpPr/>
          <p:nvPr/>
        </p:nvSpPr>
        <p:spPr>
          <a:xfrm>
            <a:off x="3650875" y="1990164"/>
            <a:ext cx="4475805" cy="2507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9DD1E7-8A97-4F93-857E-9D277E47EE39}"/>
              </a:ext>
            </a:extLst>
          </p:cNvPr>
          <p:cNvSpPr txBox="1"/>
          <p:nvPr/>
        </p:nvSpPr>
        <p:spPr>
          <a:xfrm>
            <a:off x="4065319" y="2309751"/>
            <a:ext cx="40613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 Light" panose="020B0502040204020203" pitchFamily="34" charset="0"/>
              </a:rPr>
              <a:t>Tú accedes, ensayan varias horas, están listos para montar la escena, pero nomás al arrancar uno de los bufones del colegio grita ¡Pelea de locas! Y todos se burlan de ustedes.</a:t>
            </a:r>
          </a:p>
          <a:p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1" name="Gráfico 10" descr="Cerebro izquierdo y derecho contorno">
            <a:extLst>
              <a:ext uri="{FF2B5EF4-FFF2-40B4-BE49-F238E27FC236}">
                <a16:creationId xmlns:a16="http://schemas.microsoft.com/office/drawing/2014/main" id="{74F2422E-BB49-47CD-8BD3-6779570C0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8147" y="3615518"/>
            <a:ext cx="611015" cy="611015"/>
          </a:xfrm>
          <a:prstGeom prst="rect">
            <a:avLst/>
          </a:prstGeom>
        </p:spPr>
      </p:pic>
      <p:pic>
        <p:nvPicPr>
          <p:cNvPr id="13" name="Gráfico 12" descr="Estrella contorno">
            <a:extLst>
              <a:ext uri="{FF2B5EF4-FFF2-40B4-BE49-F238E27FC236}">
                <a16:creationId xmlns:a16="http://schemas.microsoft.com/office/drawing/2014/main" id="{96073A11-8A64-4CC6-9AC5-214545229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786" y="3611657"/>
            <a:ext cx="611015" cy="61101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F2B979-E4C5-4746-800E-42069808B45D}"/>
              </a:ext>
            </a:extLst>
          </p:cNvPr>
          <p:cNvSpPr txBox="1"/>
          <p:nvPr/>
        </p:nvSpPr>
        <p:spPr>
          <a:xfrm>
            <a:off x="4569583" y="3691217"/>
            <a:ext cx="4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latin typeface="Bahnschrift Light Condensed" panose="020B0502040204020203" pitchFamily="34" charset="0"/>
              </a:rPr>
              <a:t>-1</a:t>
            </a:r>
            <a:endParaRPr lang="en-US" sz="2400" b="1" dirty="0">
              <a:latin typeface="Bahnschrift Light Condense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5C2E15-9FA1-46CD-8A6B-8BF945FEA1D8}"/>
              </a:ext>
            </a:extLst>
          </p:cNvPr>
          <p:cNvSpPr txBox="1"/>
          <p:nvPr/>
        </p:nvSpPr>
        <p:spPr>
          <a:xfrm>
            <a:off x="5913222" y="3690194"/>
            <a:ext cx="4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latin typeface="Bahnschrift Light Condensed" panose="020B0502040204020203" pitchFamily="34" charset="0"/>
              </a:rPr>
              <a:t>-2</a:t>
            </a:r>
            <a:endParaRPr lang="en-US" sz="2400" b="1" dirty="0">
              <a:latin typeface="Bahnschrift Light Condense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1E38FF3-2102-4E33-8C24-D0C391135FA8}"/>
              </a:ext>
            </a:extLst>
          </p:cNvPr>
          <p:cNvSpPr txBox="1"/>
          <p:nvPr/>
        </p:nvSpPr>
        <p:spPr>
          <a:xfrm>
            <a:off x="464234" y="365760"/>
            <a:ext cx="27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highlight>
                  <a:srgbClr val="FFFF00"/>
                </a:highlight>
              </a:rPr>
              <a:t>Alternativa 1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81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F0F7DA7A-9686-4335-97AD-57A3C9F86290}"/>
              </a:ext>
            </a:extLst>
          </p:cNvPr>
          <p:cNvSpPr/>
          <p:nvPr/>
        </p:nvSpPr>
        <p:spPr>
          <a:xfrm>
            <a:off x="3650875" y="1990164"/>
            <a:ext cx="4475805" cy="2507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9DD1E7-8A97-4F93-857E-9D277E47EE39}"/>
              </a:ext>
            </a:extLst>
          </p:cNvPr>
          <p:cNvSpPr txBox="1"/>
          <p:nvPr/>
        </p:nvSpPr>
        <p:spPr>
          <a:xfrm>
            <a:off x="4065319" y="2309751"/>
            <a:ext cx="4061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Tú accedes, ensayan varias horas, están listos para montar la escena y lo logran, ahora tienen un par de moretones, pero nadie duda de su hombría.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Gráfico 12" descr="Estrella contorno">
            <a:extLst>
              <a:ext uri="{FF2B5EF4-FFF2-40B4-BE49-F238E27FC236}">
                <a16:creationId xmlns:a16="http://schemas.microsoft.com/office/drawing/2014/main" id="{96073A11-8A64-4CC6-9AC5-21454522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584" y="3560053"/>
            <a:ext cx="611015" cy="61101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F2B979-E4C5-4746-800E-42069808B45D}"/>
              </a:ext>
            </a:extLst>
          </p:cNvPr>
          <p:cNvSpPr txBox="1"/>
          <p:nvPr/>
        </p:nvSpPr>
        <p:spPr>
          <a:xfrm>
            <a:off x="4569583" y="3691217"/>
            <a:ext cx="4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latin typeface="Bahnschrift Light Condensed" panose="020B0502040204020203" pitchFamily="34" charset="0"/>
              </a:rPr>
              <a:t>-1</a:t>
            </a:r>
            <a:endParaRPr lang="en-US" sz="2400" b="1" dirty="0">
              <a:latin typeface="Bahnschrift Light Condense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5C2E15-9FA1-46CD-8A6B-8BF945FEA1D8}"/>
              </a:ext>
            </a:extLst>
          </p:cNvPr>
          <p:cNvSpPr txBox="1"/>
          <p:nvPr/>
        </p:nvSpPr>
        <p:spPr>
          <a:xfrm>
            <a:off x="5913222" y="3690194"/>
            <a:ext cx="4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latin typeface="Bahnschrift Light Condensed" panose="020B0502040204020203" pitchFamily="34" charset="0"/>
              </a:rPr>
              <a:t>+3</a:t>
            </a:r>
            <a:endParaRPr lang="en-US" sz="2400" b="1" dirty="0">
              <a:latin typeface="Bahnschrift Light Condensed" panose="020B0502040204020203" pitchFamily="34" charset="0"/>
            </a:endParaRPr>
          </a:p>
        </p:txBody>
      </p:sp>
      <p:pic>
        <p:nvPicPr>
          <p:cNvPr id="3" name="Gráfico 2" descr="Corazón contorno">
            <a:extLst>
              <a:ext uri="{FF2B5EF4-FFF2-40B4-BE49-F238E27FC236}">
                <a16:creationId xmlns:a16="http://schemas.microsoft.com/office/drawing/2014/main" id="{68B2C331-A7A1-445F-8552-66F2778F5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5895" y="3622549"/>
            <a:ext cx="611015" cy="6110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4D8355E-C366-42EA-B857-D694B7DEC610}"/>
              </a:ext>
            </a:extLst>
          </p:cNvPr>
          <p:cNvSpPr txBox="1"/>
          <p:nvPr/>
        </p:nvSpPr>
        <p:spPr>
          <a:xfrm>
            <a:off x="464234" y="365760"/>
            <a:ext cx="27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highlight>
                  <a:srgbClr val="FFFF00"/>
                </a:highlight>
              </a:rPr>
              <a:t>Alternativa 2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1545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222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Bahnschrift Light</vt:lpstr>
      <vt:lpstr>Bahnschrift Light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Arango</dc:creator>
  <cp:lastModifiedBy>Julián Arango</cp:lastModifiedBy>
  <cp:revision>4</cp:revision>
  <dcterms:created xsi:type="dcterms:W3CDTF">2022-02-18T17:43:21Z</dcterms:created>
  <dcterms:modified xsi:type="dcterms:W3CDTF">2022-02-18T18:34:53Z</dcterms:modified>
</cp:coreProperties>
</file>