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8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53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3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34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3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9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52FA-580F-4A38-9B24-757C9705B435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09E09A-98F5-43A0-9A98-19ED179E7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Lab1 </a:t>
            </a:r>
            <a:r>
              <a:rPr lang="zh-TW" altLang="en-US" dirty="0"/>
              <a:t>─ </a:t>
            </a:r>
            <a:r>
              <a:rPr lang="en-US" altLang="zh-TW" sz="4800" dirty="0"/>
              <a:t>Ripple carry counter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0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wave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22" y="1742259"/>
            <a:ext cx="4750663" cy="46907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79" y="2376487"/>
            <a:ext cx="5019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&amp;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79" y="2164314"/>
            <a:ext cx="10818087" cy="24675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31" y="4746172"/>
            <a:ext cx="3667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作業繳交時間及格式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乙班</a:t>
            </a:r>
            <a:r>
              <a:rPr lang="en-US" altLang="zh-TW" dirty="0"/>
              <a:t>:9/26(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13:00</a:t>
            </a:r>
          </a:p>
          <a:p>
            <a:r>
              <a:rPr lang="zh-TW" altLang="en-US" dirty="0"/>
              <a:t>甲班</a:t>
            </a:r>
            <a:r>
              <a:rPr lang="en-US" altLang="zh-TW" dirty="0"/>
              <a:t>:9/26(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16:00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上傳壓縮檔</a:t>
            </a:r>
            <a:r>
              <a:rPr lang="en-US" altLang="zh-TW" dirty="0"/>
              <a:t>(</a:t>
            </a:r>
            <a:r>
              <a:rPr lang="zh-TW" altLang="en-US" dirty="0"/>
              <a:t>內容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.V</a:t>
            </a:r>
            <a:r>
              <a:rPr lang="zh-TW" altLang="en-US" dirty="0"/>
              <a:t>檔和</a:t>
            </a:r>
            <a:r>
              <a:rPr lang="en-US" altLang="zh-TW" dirty="0"/>
              <a:t>Waveform</a:t>
            </a:r>
            <a:r>
              <a:rPr lang="zh-TW" altLang="en-US" dirty="0"/>
              <a:t>截圖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檔案名稱</a:t>
            </a:r>
            <a:r>
              <a:rPr lang="en-US" altLang="zh-TW" dirty="0"/>
              <a:t>: 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zh-TW" altLang="en-US" dirty="0"/>
              <a:t>姓名</a:t>
            </a:r>
            <a:r>
              <a:rPr lang="en-US" altLang="zh-TW" dirty="0"/>
              <a:t>_1   ex.11127200_XXX_1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若超過繳交期限，作業成績打</a:t>
            </a:r>
            <a:r>
              <a:rPr lang="en-US" altLang="zh-TW" dirty="0"/>
              <a:t>8</a:t>
            </a:r>
            <a:r>
              <a:rPr lang="zh-TW" altLang="en-US" dirty="0"/>
              <a:t>折</a:t>
            </a:r>
            <a:endParaRPr lang="en-US" altLang="zh-TW" dirty="0"/>
          </a:p>
          <a:p>
            <a:r>
              <a:rPr lang="zh-TW" altLang="en-US" dirty="0"/>
              <a:t>繳交檔案的波型圖若與投影片的波形圖不一樣的話，給予</a:t>
            </a:r>
            <a:r>
              <a:rPr lang="en-US" altLang="zh-TW" dirty="0"/>
              <a:t>0</a:t>
            </a:r>
            <a:r>
              <a:rPr lang="zh-TW" altLang="en-US" dirty="0"/>
              <a:t>分，可以補交，但一樣會打</a:t>
            </a:r>
            <a:r>
              <a:rPr lang="en-US" altLang="zh-TW" dirty="0"/>
              <a:t>8</a:t>
            </a:r>
            <a:r>
              <a:rPr lang="zh-TW" altLang="en-US" dirty="0"/>
              <a:t>折。</a:t>
            </a:r>
          </a:p>
        </p:txBody>
      </p:sp>
    </p:spTree>
    <p:extLst>
      <p:ext uri="{BB962C8B-B14F-4D97-AF65-F5344CB8AC3E}">
        <p14:creationId xmlns:p14="http://schemas.microsoft.com/office/powerpoint/2010/main" val="35587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 Bit ripple carry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19" y="2490652"/>
            <a:ext cx="6677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 Bit ripple carry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86" y="1248072"/>
            <a:ext cx="4713104" cy="54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將給定的</a:t>
            </a:r>
            <a:r>
              <a:rPr lang="en-US" altLang="zh-TW" sz="2000" dirty="0"/>
              <a:t>4bit ripple carry counter</a:t>
            </a:r>
            <a:r>
              <a:rPr lang="zh-TW" altLang="en-US" sz="2000" dirty="0"/>
              <a:t>由</a:t>
            </a:r>
            <a:r>
              <a:rPr lang="en-US" altLang="zh-TW" sz="2000" dirty="0"/>
              <a:t>4bit</a:t>
            </a:r>
            <a:r>
              <a:rPr lang="zh-TW" altLang="en-US" sz="2000" dirty="0"/>
              <a:t>改為</a:t>
            </a:r>
            <a:r>
              <a:rPr lang="en-US" altLang="zh-TW" sz="2000" dirty="0"/>
              <a:t>8bit</a:t>
            </a:r>
          </a:p>
          <a:p>
            <a:r>
              <a:rPr lang="zh-TW" altLang="en-US" sz="2000" dirty="0"/>
              <a:t>自行寫出能與</a:t>
            </a:r>
            <a:r>
              <a:rPr lang="en-US" altLang="zh-TW" sz="2000" dirty="0"/>
              <a:t>Result</a:t>
            </a:r>
            <a:r>
              <a:rPr lang="zh-TW" altLang="en-US" sz="2000" dirty="0"/>
              <a:t>跑出一樣波形圖的</a:t>
            </a:r>
            <a:r>
              <a:rPr lang="en-US" altLang="zh-TW" sz="2000" dirty="0"/>
              <a:t>testbench</a:t>
            </a:r>
            <a:br>
              <a:rPr lang="en-US" altLang="zh-TW" sz="2000" dirty="0"/>
            </a:b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5" y="1972454"/>
            <a:ext cx="8634685" cy="43905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60" y="3640195"/>
            <a:ext cx="2696663" cy="2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.v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9" y="1897289"/>
            <a:ext cx="6933248" cy="48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4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</a:t>
            </a:r>
            <a:r>
              <a:rPr lang="en-US" altLang="zh-TW" dirty="0" err="1"/>
              <a:t>ripple.v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依照說明修改</a:t>
            </a:r>
            <a:r>
              <a:rPr lang="en-US" altLang="zh-TW" dirty="0" err="1"/>
              <a:t>ripple.v</a:t>
            </a:r>
            <a:r>
              <a:rPr lang="zh-TW" altLang="en-US" dirty="0"/>
              <a:t>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2655161"/>
            <a:ext cx="3981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76" y="2462620"/>
            <a:ext cx="5067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30" y="1624693"/>
            <a:ext cx="3343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3909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161</Words>
  <Application>Microsoft Office PowerPoint</Application>
  <PresentationFormat>寬螢幕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Lab1 ─ Ripple carry counter</vt:lpstr>
      <vt:lpstr>4 Bit ripple carry counter</vt:lpstr>
      <vt:lpstr>4 Bit ripple carry counter</vt:lpstr>
      <vt:lpstr>實作說明</vt:lpstr>
      <vt:lpstr>Create project</vt:lpstr>
      <vt:lpstr>Add .v file</vt:lpstr>
      <vt:lpstr>Modify ripple.v</vt:lpstr>
      <vt:lpstr>Compile</vt:lpstr>
      <vt:lpstr>Simulate</vt:lpstr>
      <vt:lpstr>Add wave</vt:lpstr>
      <vt:lpstr>Run &amp; result</vt:lpstr>
      <vt:lpstr>作業繳交時間及格式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─ Ripple carry counter</dc:title>
  <dc:creator>Lab701a-6</dc:creator>
  <cp:lastModifiedBy>User</cp:lastModifiedBy>
  <cp:revision>12</cp:revision>
  <dcterms:created xsi:type="dcterms:W3CDTF">2016-10-06T03:54:24Z</dcterms:created>
  <dcterms:modified xsi:type="dcterms:W3CDTF">2024-09-12T06:06:36Z</dcterms:modified>
</cp:coreProperties>
</file>