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8" r:id="rId2"/>
    <p:sldMasterId id="214748378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AEDE567-5D64-4CB0-8E20-40732C57869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2" id="{F2B563B6-DF1C-4927-A27B-854558F498FC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605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82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95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581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8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31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485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292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70D21-AF52-4983-B112-B2555F0D2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F3116E-5A64-4A90-BEB7-65BF483A8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5C45AB-606F-4096-A27A-E632156F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B573E9-AD5C-44C3-946A-DD758538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232B67-3352-49EA-B44E-1ECCA6B4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633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1F122-99E2-40E0-B941-710272BD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EFD5ED-BE5E-41C3-8924-B07C89F6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057537-3298-434A-A325-13CF7E0D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06452-502C-477D-B19D-E615DD9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3278E-7A62-4899-BC17-E6172D6A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67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931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B3611-C051-4D74-8944-8D538B0C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ED496B-0FE9-43E4-8651-8694BE72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91EB23-3786-4120-B54E-3A22B193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24D4AD-A3A9-4508-B4C0-904A527C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E6473D-79B7-46EC-A01D-0B57FF4C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99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B85C8-EDBD-40CD-8E7F-5A4F099C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C64102-2C00-4A2D-9918-402886E36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68D35E-DC67-4DCD-B223-1DB32BE8F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D6EA6-718A-4205-A0B3-A065BE4F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FA2CE0-7A01-4DB0-B6DB-A4E0E79B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1D9E5F-A839-498A-A1AE-375D2255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339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25110-E0D4-4ED2-837F-14C3AE56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3544C0-D54C-41C4-8AA2-EFD834D7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E6F31D-0C11-4D93-B1F5-C8D2DC91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0B4C26-5C3C-4583-9F59-D64D9A91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D41E65-D017-44C1-8276-7F89E210B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9A51C5-69CC-4D7C-9E04-3AC67DB7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A898D7-1722-4278-B0B6-73436E5E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5C8CE0-7BA5-48D5-BA08-0BA411DF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885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DCE11-A33B-4069-8BF2-077D3612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31F5A3-CF81-4FCD-AACF-125AD413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F194D2-A9D5-45EC-A848-555B4039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200861-CBBE-480A-9091-2D78302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441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4DA958-F598-4EB9-8F66-DC4D3DD4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4B5E74-F5B5-4B60-ABF6-6B9BB471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083695-0FD2-42EB-B5A7-DF125375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245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AFA4E-1853-4F6D-A23F-70D4D97C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E9D4A-D826-4172-803D-8F1FB647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D9228A-9346-4B85-BECA-1C0652D93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68994C-3EA0-46D9-A7F5-ADEDF1CB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127678-7D61-4A03-889C-4630AA15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1B89F2-8623-4A0E-A9A6-FE04510F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161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D7C2D-B10E-4C3F-9A7D-18D58F35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41F914-F07E-4895-802C-4B02DBF24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762BE8-4073-4D25-80D6-52990F48B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D00440-4050-46A7-90C3-AFDA131D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0AA24F-DBAF-429B-817D-A0DBC2A8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36A5CB-CDDE-49F3-B320-5693B08C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700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DAD22-0AC1-4856-97D0-9CA8D136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E67892-38F0-4D3A-A7D9-C45B07A4B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E7EE3D-57D6-4D29-ADFA-7FD44FEF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61A7F-853E-48F1-9E77-1EBDC21D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F81EC9-65AB-4603-8C24-AE94A76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051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077775-490C-4C7F-823D-ADC356DAB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7B7032-2A0A-4A75-B199-C5CE64FD7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1B8606-D576-4F97-90BE-072F2316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8D01E7-1CD3-48AE-BF9C-41D387AE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E79340-84D6-4226-A518-CCB7C306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654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880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0266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0713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63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044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806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538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992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98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111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0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910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2301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5796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9210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477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154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64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6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03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1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56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51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689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EE144D-91BE-4B3B-BFA8-61D805EF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7D98C4-9DDC-405E-B1E7-EAFA8A4D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2FD61D-3817-48F8-BCAE-54D6A9C70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EB7A-EDE4-4789-BCC9-C0CD5294F387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C721B7-CD1B-4F7D-A75C-F6F00243D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3BEEC6-F662-475E-8E50-09238D28B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3052-A0A6-4BEE-A977-9A3C8A9B4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387AF1-6E39-4783-9E41-7BF314C371C1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D6449E-4E34-40BE-AC39-F6D2693EA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0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28FAC-9FAA-4627-A8B9-A5679058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592975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u="sng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積極主動力</a:t>
            </a:r>
          </a:p>
        </p:txBody>
      </p:sp>
    </p:spTree>
    <p:extLst>
      <p:ext uri="{BB962C8B-B14F-4D97-AF65-F5344CB8AC3E}">
        <p14:creationId xmlns:p14="http://schemas.microsoft.com/office/powerpoint/2010/main" val="74836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FE73B-1067-4BD4-8540-5A684209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實踐是積極的傻瓜哲學</a:t>
            </a:r>
          </a:p>
        </p:txBody>
      </p:sp>
    </p:spTree>
    <p:extLst>
      <p:ext uri="{BB962C8B-B14F-4D97-AF65-F5344CB8AC3E}">
        <p14:creationId xmlns:p14="http://schemas.microsoft.com/office/powerpoint/2010/main" val="411865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A49BE-7F5B-426B-8077-B2F51C6E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613073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不管花費多少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一直做同一件事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看起來很傻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59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6A20E4F-94C3-46B6-89A9-4D23EE33D213}"/>
              </a:ext>
            </a:extLst>
          </p:cNvPr>
          <p:cNvSpPr txBox="1"/>
          <p:nvPr/>
        </p:nvSpPr>
        <p:spPr>
          <a:xfrm>
            <a:off x="-264308" y="2028616"/>
            <a:ext cx="1272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一個人堅持走自己的路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需要積極自主的心念與熱情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0FA29C-C8FF-46FC-BC76-534878C76E06}"/>
              </a:ext>
            </a:extLst>
          </p:cNvPr>
          <p:cNvSpPr txBox="1"/>
          <p:nvPr/>
        </p:nvSpPr>
        <p:spPr>
          <a:xfrm>
            <a:off x="2827316" y="2736502"/>
            <a:ext cx="653736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dirty="0">
                <a:latin typeface="+mn-ea"/>
              </a:rPr>
              <a:t>複雜的事簡單做 你是專家</a:t>
            </a:r>
            <a:endParaRPr lang="en-US" altLang="zh-TW" sz="4400" dirty="0">
              <a:latin typeface="+mn-ea"/>
            </a:endParaRPr>
          </a:p>
          <a:p>
            <a:pPr algn="ctr"/>
            <a:r>
              <a:rPr lang="zh-TW" altLang="en-US" sz="4400" dirty="0">
                <a:latin typeface="+mn-ea"/>
              </a:rPr>
              <a:t>簡單的事重複做 你是行家</a:t>
            </a:r>
            <a:endParaRPr lang="en-US" altLang="zh-TW" sz="4400" dirty="0">
              <a:latin typeface="+mn-ea"/>
            </a:endParaRPr>
          </a:p>
          <a:p>
            <a:pPr algn="ctr"/>
            <a:r>
              <a:rPr lang="zh-TW" altLang="en-US" sz="4400" dirty="0">
                <a:latin typeface="+mn-ea"/>
              </a:rPr>
              <a:t>重複的事認真做 你是贏家</a:t>
            </a:r>
          </a:p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684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5B7FA-CF4C-4C35-9832-215A9190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b="1" u="sng" dirty="0"/>
              <a:t>跨越合作力</a:t>
            </a:r>
          </a:p>
        </p:txBody>
      </p:sp>
    </p:spTree>
    <p:extLst>
      <p:ext uri="{BB962C8B-B14F-4D97-AF65-F5344CB8AC3E}">
        <p14:creationId xmlns:p14="http://schemas.microsoft.com/office/powerpoint/2010/main" val="36330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F19F6-AB68-4989-9E01-2EEAD703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/>
              <a:t>1.</a:t>
            </a:r>
            <a:r>
              <a:rPr lang="zh-TW" altLang="en-US" sz="4800" dirty="0"/>
              <a:t>關鍵行銷</a:t>
            </a:r>
          </a:p>
        </p:txBody>
      </p:sp>
    </p:spTree>
    <p:extLst>
      <p:ext uri="{BB962C8B-B14F-4D97-AF65-F5344CB8AC3E}">
        <p14:creationId xmlns:p14="http://schemas.microsoft.com/office/powerpoint/2010/main" val="304200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2D0B1-A9F4-49EB-BB24-A1BE5E8C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03" y="2675466"/>
            <a:ext cx="10458994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latin typeface="+mj-ea"/>
              </a:rPr>
              <a:t>Q1:</a:t>
            </a:r>
            <a:r>
              <a:rPr lang="zh-TW" altLang="en-US" b="1" dirty="0">
                <a:latin typeface="+mj-ea"/>
              </a:rPr>
              <a:t>為什麼在園遊會有的攤販銷售量爆表有的卻門可羅雀</a:t>
            </a:r>
            <a:r>
              <a:rPr lang="en-US" altLang="zh-TW" b="1" dirty="0">
                <a:latin typeface="+mj-ea"/>
              </a:rPr>
              <a:t>?</a:t>
            </a:r>
            <a:br>
              <a:rPr lang="en-US" altLang="zh-TW" b="1" dirty="0">
                <a:latin typeface="+mj-ea"/>
              </a:rPr>
            </a:br>
            <a:r>
              <a:rPr lang="en-US" altLang="zh-TW" b="1" dirty="0">
                <a:latin typeface="+mj-ea"/>
              </a:rPr>
              <a:t>Q2:</a:t>
            </a:r>
            <a:r>
              <a:rPr lang="zh-TW" altLang="en-US" b="1" dirty="0">
                <a:latin typeface="+mj-ea"/>
              </a:rPr>
              <a:t>跨域合作真的有差嗎</a:t>
            </a:r>
            <a:r>
              <a:rPr lang="en-US" altLang="zh-TW" b="1" dirty="0">
                <a:latin typeface="+mj-ea"/>
              </a:rPr>
              <a:t>?</a:t>
            </a:r>
            <a:r>
              <a:rPr lang="zh-TW" altLang="en-US" b="1" dirty="0">
                <a:latin typeface="+mj-ea"/>
              </a:rPr>
              <a:t>是不是只是白白增加成本</a:t>
            </a:r>
            <a:r>
              <a:rPr lang="en-US" altLang="zh-TW" b="1" dirty="0">
                <a:latin typeface="+mj-ea"/>
              </a:rPr>
              <a:t>?</a:t>
            </a:r>
            <a:endParaRPr lang="zh-TW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440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75226-4424-418C-97E5-6F2DE3A4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257937"/>
            <a:ext cx="8534400" cy="1507067"/>
          </a:xfrm>
        </p:spPr>
        <p:txBody>
          <a:bodyPr/>
          <a:lstStyle/>
          <a:p>
            <a:pPr algn="ctr"/>
            <a:r>
              <a:rPr lang="zh-TW" altLang="en-US" dirty="0"/>
              <a:t>合作非常重要 絕不是白白增加成本</a:t>
            </a:r>
            <a:br>
              <a:rPr lang="en-US" altLang="zh-TW" dirty="0"/>
            </a:br>
            <a:r>
              <a:rPr lang="zh-TW" altLang="en-US" dirty="0"/>
              <a:t>行銷靠的是心理學與處理問題的能力</a:t>
            </a:r>
          </a:p>
        </p:txBody>
      </p:sp>
    </p:spTree>
    <p:extLst>
      <p:ext uri="{BB962C8B-B14F-4D97-AF65-F5344CB8AC3E}">
        <p14:creationId xmlns:p14="http://schemas.microsoft.com/office/powerpoint/2010/main" val="42961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76DFC-5301-455E-92E3-5AA4DA2E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+mj-ea"/>
              </a:rPr>
              <a:t>2.</a:t>
            </a:r>
            <a:r>
              <a:rPr lang="zh-TW" altLang="en-US" sz="4800" dirty="0">
                <a:latin typeface="+mj-ea"/>
              </a:rPr>
              <a:t>合作與衝突</a:t>
            </a:r>
          </a:p>
        </p:txBody>
      </p:sp>
    </p:spTree>
    <p:extLst>
      <p:ext uri="{BB962C8B-B14F-4D97-AF65-F5344CB8AC3E}">
        <p14:creationId xmlns:p14="http://schemas.microsoft.com/office/powerpoint/2010/main" val="332131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2D0B1-A9F4-49EB-BB24-A1BE5E8C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03" y="2675466"/>
            <a:ext cx="10458994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latin typeface="+mj-ea"/>
              </a:rPr>
              <a:t>Q1:</a:t>
            </a:r>
            <a:r>
              <a:rPr lang="zh-TW" altLang="en-US" b="1" dirty="0">
                <a:latin typeface="+mj-ea"/>
              </a:rPr>
              <a:t>一棟雄偉的建築是否都只有一位建築師在設計</a:t>
            </a:r>
            <a:r>
              <a:rPr lang="en-US" altLang="zh-TW" b="1" dirty="0">
                <a:latin typeface="+mj-ea"/>
              </a:rPr>
              <a:t>?</a:t>
            </a:r>
            <a:br>
              <a:rPr lang="en-US" altLang="zh-TW" b="1" dirty="0">
                <a:latin typeface="+mj-ea"/>
              </a:rPr>
            </a:br>
            <a:r>
              <a:rPr lang="en-US" altLang="zh-TW" b="1" dirty="0">
                <a:latin typeface="+mj-ea"/>
              </a:rPr>
              <a:t>Q2:</a:t>
            </a:r>
            <a:r>
              <a:rPr lang="zh-TW" altLang="en-US" b="1" dirty="0">
                <a:latin typeface="+mj-ea"/>
              </a:rPr>
              <a:t>既然合作都會有衝突</a:t>
            </a:r>
            <a:r>
              <a:rPr lang="en-US" altLang="zh-TW" b="1" dirty="0">
                <a:latin typeface="+mj-ea"/>
              </a:rPr>
              <a:t>,</a:t>
            </a:r>
            <a:r>
              <a:rPr lang="zh-TW" altLang="en-US" b="1" dirty="0">
                <a:latin typeface="+mj-ea"/>
              </a:rPr>
              <a:t>是否不合作會更快好</a:t>
            </a:r>
            <a:r>
              <a:rPr lang="en-US" altLang="zh-TW" b="1" dirty="0">
                <a:latin typeface="+mj-ea"/>
              </a:rPr>
              <a:t>,</a:t>
            </a:r>
            <a:br>
              <a:rPr lang="en-US" altLang="zh-TW" b="1" dirty="0">
                <a:latin typeface="+mj-ea"/>
              </a:rPr>
            </a:br>
            <a:r>
              <a:rPr lang="zh-TW" altLang="en-US" b="1" dirty="0">
                <a:latin typeface="+mj-ea"/>
              </a:rPr>
              <a:t>因為到最後都是吵架收場</a:t>
            </a:r>
            <a:r>
              <a:rPr lang="en-US" altLang="zh-TW" b="1" dirty="0">
                <a:latin typeface="+mj-ea"/>
              </a:rPr>
              <a:t>?</a:t>
            </a:r>
            <a:endParaRPr lang="zh-TW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300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75226-4424-418C-97E5-6F2DE3A4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77" y="2675466"/>
            <a:ext cx="9596846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衝突不一定是壞事</a:t>
            </a:r>
            <a:br>
              <a:rPr lang="en-US" altLang="zh-TW" dirty="0"/>
            </a:br>
            <a:r>
              <a:rPr lang="zh-TW" altLang="en-US" dirty="0"/>
              <a:t>有衝突才能了解對方的想法</a:t>
            </a:r>
            <a:r>
              <a:rPr lang="en-US" altLang="zh-TW" dirty="0"/>
              <a:t>,</a:t>
            </a:r>
            <a:r>
              <a:rPr lang="zh-TW" altLang="en-US" dirty="0"/>
              <a:t>在美好的結局埋下伏筆</a:t>
            </a:r>
          </a:p>
        </p:txBody>
      </p:sp>
    </p:spTree>
    <p:extLst>
      <p:ext uri="{BB962C8B-B14F-4D97-AF65-F5344CB8AC3E}">
        <p14:creationId xmlns:p14="http://schemas.microsoft.com/office/powerpoint/2010/main" val="14528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FE73B-1067-4BD4-8540-5A684209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人工智慧來了</a:t>
            </a:r>
          </a:p>
        </p:txBody>
      </p:sp>
    </p:spTree>
    <p:extLst>
      <p:ext uri="{BB962C8B-B14F-4D97-AF65-F5344CB8AC3E}">
        <p14:creationId xmlns:p14="http://schemas.microsoft.com/office/powerpoint/2010/main" val="25077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76DFC-5301-455E-92E3-5AA4DA2E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+mj-ea"/>
              </a:rPr>
              <a:t>3.</a:t>
            </a:r>
            <a:r>
              <a:rPr lang="zh-TW" altLang="en-US" sz="4800" dirty="0">
                <a:latin typeface="+mj-ea"/>
              </a:rPr>
              <a:t>產生幸福的力量</a:t>
            </a:r>
          </a:p>
        </p:txBody>
      </p:sp>
    </p:spTree>
    <p:extLst>
      <p:ext uri="{BB962C8B-B14F-4D97-AF65-F5344CB8AC3E}">
        <p14:creationId xmlns:p14="http://schemas.microsoft.com/office/powerpoint/2010/main" val="389925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2D0B1-A9F4-49EB-BB24-A1BE5E8C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03" y="2675466"/>
            <a:ext cx="10458994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+mj-ea"/>
              </a:rPr>
              <a:t>Q1:</a:t>
            </a:r>
            <a:r>
              <a:rPr lang="zh-TW" altLang="en-US" b="1" dirty="0">
                <a:latin typeface="+mj-ea"/>
              </a:rPr>
              <a:t>合作只能用在學術交流上</a:t>
            </a:r>
            <a:r>
              <a:rPr lang="en-US" altLang="zh-TW" b="1" dirty="0">
                <a:latin typeface="+mj-ea"/>
              </a:rPr>
              <a:t>,</a:t>
            </a:r>
            <a:r>
              <a:rPr lang="zh-TW" altLang="en-US" b="1" dirty="0">
                <a:latin typeface="+mj-ea"/>
              </a:rPr>
              <a:t>跟幸福無關</a:t>
            </a:r>
            <a:r>
              <a:rPr lang="en-US" altLang="zh-TW" b="1" dirty="0">
                <a:latin typeface="+mj-ea"/>
              </a:rPr>
              <a:t>?</a:t>
            </a:r>
            <a:br>
              <a:rPr lang="en-US" altLang="zh-TW" b="1" dirty="0">
                <a:latin typeface="+mj-ea"/>
              </a:rPr>
            </a:br>
            <a:r>
              <a:rPr lang="en-US" altLang="zh-TW" b="1" dirty="0">
                <a:latin typeface="+mj-ea"/>
              </a:rPr>
              <a:t>Q2:</a:t>
            </a:r>
            <a:r>
              <a:rPr lang="zh-TW" altLang="en-US" b="1" dirty="0">
                <a:latin typeface="+mj-ea"/>
              </a:rPr>
              <a:t>人類會不會被機器人取代</a:t>
            </a:r>
            <a:r>
              <a:rPr lang="en-US" altLang="zh-TW" b="1" dirty="0">
                <a:latin typeface="+mj-ea"/>
              </a:rPr>
              <a:t>?</a:t>
            </a:r>
            <a:endParaRPr lang="zh-TW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887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75226-4424-418C-97E5-6F2DE3A4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77" y="2675466"/>
            <a:ext cx="9596846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別失去對世界的好奇心</a:t>
            </a:r>
            <a:br>
              <a:rPr lang="en-US" altLang="zh-TW" dirty="0"/>
            </a:br>
            <a:r>
              <a:rPr lang="zh-TW" altLang="en-US" dirty="0"/>
              <a:t>為他人服務就是跨域合作力最完美的幸福實踐</a:t>
            </a:r>
            <a:br>
              <a:rPr lang="en-US" altLang="zh-TW" dirty="0"/>
            </a:br>
            <a:r>
              <a:rPr lang="zh-TW" altLang="en-US" dirty="0"/>
              <a:t>人類懂得合作與分享</a:t>
            </a:r>
          </a:p>
        </p:txBody>
      </p:sp>
    </p:spTree>
    <p:extLst>
      <p:ext uri="{BB962C8B-B14F-4D97-AF65-F5344CB8AC3E}">
        <p14:creationId xmlns:p14="http://schemas.microsoft.com/office/powerpoint/2010/main" val="268161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E32A0-FDFE-443F-95CA-8B968595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8" y="2544838"/>
            <a:ext cx="9797144" cy="1507067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+mn-ea"/>
                <a:ea typeface="+mn-ea"/>
              </a:rPr>
              <a:t>Q:</a:t>
            </a:r>
            <a:br>
              <a:rPr lang="en-US" altLang="zh-TW" sz="4000" dirty="0">
                <a:latin typeface="+mn-ea"/>
                <a:ea typeface="+mn-ea"/>
              </a:rPr>
            </a:br>
            <a:r>
              <a:rPr lang="en-US" altLang="zh-TW" sz="4000" dirty="0">
                <a:latin typeface="+mn-ea"/>
                <a:ea typeface="+mn-ea"/>
              </a:rPr>
              <a:t>	</a:t>
            </a:r>
            <a:r>
              <a:rPr lang="zh-TW" altLang="en-US" sz="4000" dirty="0">
                <a:latin typeface="+mn-ea"/>
                <a:ea typeface="+mn-ea"/>
              </a:rPr>
              <a:t>說說對合作的看法</a:t>
            </a:r>
            <a:r>
              <a:rPr lang="en-US" altLang="zh-TW" sz="4000" dirty="0">
                <a:latin typeface="+mn-ea"/>
                <a:ea typeface="+mn-ea"/>
              </a:rPr>
              <a:t>?</a:t>
            </a:r>
            <a:br>
              <a:rPr lang="en-US" altLang="zh-TW" sz="4000" dirty="0">
                <a:latin typeface="+mn-ea"/>
                <a:ea typeface="+mn-ea"/>
              </a:rPr>
            </a:br>
            <a:r>
              <a:rPr lang="en-US" altLang="zh-TW" sz="4000" dirty="0">
                <a:latin typeface="+mn-ea"/>
                <a:ea typeface="+mn-ea"/>
              </a:rPr>
              <a:t>	</a:t>
            </a:r>
            <a:r>
              <a:rPr lang="zh-TW" altLang="en-US" sz="4000" dirty="0">
                <a:latin typeface="+mn-ea"/>
                <a:ea typeface="+mn-ea"/>
              </a:rPr>
              <a:t>如果合作過程發生衝突</a:t>
            </a:r>
            <a:r>
              <a:rPr lang="en-US" altLang="zh-TW" sz="4000" dirty="0">
                <a:latin typeface="+mn-ea"/>
                <a:ea typeface="+mn-ea"/>
              </a:rPr>
              <a:t>,</a:t>
            </a:r>
            <a:r>
              <a:rPr lang="zh-TW" altLang="en-US" sz="4000" dirty="0">
                <a:latin typeface="+mn-ea"/>
                <a:ea typeface="+mn-ea"/>
              </a:rPr>
              <a:t>你會如何處理</a:t>
            </a:r>
            <a:r>
              <a:rPr lang="en-US" altLang="zh-TW" sz="4000" dirty="0">
                <a:latin typeface="+mn-ea"/>
                <a:ea typeface="+mn-ea"/>
              </a:rPr>
              <a:t>?</a:t>
            </a:r>
            <a:endParaRPr lang="zh-TW" altLang="en-US" sz="4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324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24AFAF3-5DAB-4586-91E2-18F7735F8AAF}"/>
              </a:ext>
            </a:extLst>
          </p:cNvPr>
          <p:cNvSpPr txBox="1"/>
          <p:nvPr/>
        </p:nvSpPr>
        <p:spPr>
          <a:xfrm>
            <a:off x="4006325" y="2412275"/>
            <a:ext cx="4179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/>
              <a:t>感謝聆聽</a:t>
            </a:r>
            <a:r>
              <a:rPr lang="en-US" altLang="zh-TW" sz="7200" b="1" dirty="0"/>
              <a:t>!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9520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A49BE-7F5B-426B-8077-B2F51C6E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未來會有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50~60%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的工作將被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29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7B99B1C-617F-461A-B951-8F5366A96A4B}"/>
              </a:ext>
            </a:extLst>
          </p:cNvPr>
          <p:cNvSpPr txBox="1"/>
          <p:nvPr/>
        </p:nvSpPr>
        <p:spPr>
          <a:xfrm>
            <a:off x="563879" y="1536174"/>
            <a:ext cx="110642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/>
              <a:t>找出自己的專長 </a:t>
            </a:r>
            <a:r>
              <a:rPr lang="en-US" altLang="zh-TW" sz="4800" b="1" dirty="0"/>
              <a:t>!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dirty="0"/>
              <a:t>	</a:t>
            </a:r>
            <a:endParaRPr lang="en-US" altLang="zh-TW" sz="4800" dirty="0">
              <a:latin typeface="+mn-ea"/>
            </a:endParaRPr>
          </a:p>
          <a:p>
            <a:endParaRPr lang="en-US" altLang="zh-TW" sz="4800" dirty="0"/>
          </a:p>
          <a:p>
            <a:r>
              <a:rPr lang="en-US" altLang="zh-TW" sz="4800" dirty="0"/>
              <a:t>	</a:t>
            </a:r>
            <a:endParaRPr lang="zh-TW" altLang="en-US" sz="4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AF8C68D-B556-4D17-BA6A-5EFDCDE27262}"/>
              </a:ext>
            </a:extLst>
          </p:cNvPr>
          <p:cNvSpPr txBox="1"/>
          <p:nvPr/>
        </p:nvSpPr>
        <p:spPr>
          <a:xfrm>
            <a:off x="5791201" y="4860161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</a:t>
            </a:r>
            <a:r>
              <a:rPr lang="zh-TW" altLang="en-US" sz="2400" dirty="0"/>
              <a:t>知己知彼</a:t>
            </a:r>
            <a:r>
              <a:rPr lang="zh-TW" altLang="en-US" dirty="0"/>
              <a:t> </a:t>
            </a:r>
            <a:r>
              <a:rPr lang="zh-TW" altLang="en-US" sz="2400" dirty="0"/>
              <a:t>百戰百勝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21DDC7-241E-4B79-8177-7A9D765D2AF1}"/>
              </a:ext>
            </a:extLst>
          </p:cNvPr>
          <p:cNvSpPr txBox="1"/>
          <p:nvPr/>
        </p:nvSpPr>
        <p:spPr>
          <a:xfrm>
            <a:off x="1079241" y="3429000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+mn-ea"/>
              </a:rPr>
              <a:t>要先知道自己的優勢才能與對手競爭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058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A49BE-7F5B-426B-8077-B2F51C6E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Q2: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如何在競爭的浪潮下不敗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04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57AF84D-A51D-47F1-B967-C5AF7C2042F4}"/>
              </a:ext>
            </a:extLst>
          </p:cNvPr>
          <p:cNvSpPr txBox="1"/>
          <p:nvPr/>
        </p:nvSpPr>
        <p:spPr>
          <a:xfrm>
            <a:off x="2046097" y="2274838"/>
            <a:ext cx="8099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積極主動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F905DC-C167-4290-8D14-A394B4E6A88A}"/>
              </a:ext>
            </a:extLst>
          </p:cNvPr>
          <p:cNvSpPr txBox="1"/>
          <p:nvPr/>
        </p:nvSpPr>
        <p:spPr>
          <a:xfrm>
            <a:off x="6095999" y="559961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</a:t>
            </a:r>
            <a:r>
              <a:rPr lang="zh-TW" altLang="en-US" dirty="0"/>
              <a:t>別讓別人取代你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58992B-30F7-4D52-918D-3EE8813EE32E}"/>
              </a:ext>
            </a:extLst>
          </p:cNvPr>
          <p:cNvSpPr txBox="1"/>
          <p:nvPr/>
        </p:nvSpPr>
        <p:spPr>
          <a:xfrm>
            <a:off x="2856169" y="3580620"/>
            <a:ext cx="64796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/>
              <a:t>主動挑戰極限 積極學習</a:t>
            </a:r>
            <a:endParaRPr lang="en-US" altLang="zh-TW" sz="4800" dirty="0"/>
          </a:p>
          <a:p>
            <a:pPr algn="ctr"/>
            <a:r>
              <a:rPr lang="zh-TW" altLang="en-US" sz="4800" dirty="0"/>
              <a:t>創造獨立思考的能力</a:t>
            </a:r>
          </a:p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870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FE73B-1067-4BD4-8540-5A684209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可以善良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但要有不當好人的底線</a:t>
            </a:r>
          </a:p>
        </p:txBody>
      </p:sp>
    </p:spTree>
    <p:extLst>
      <p:ext uri="{BB962C8B-B14F-4D97-AF65-F5344CB8AC3E}">
        <p14:creationId xmlns:p14="http://schemas.microsoft.com/office/powerpoint/2010/main" val="200905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A49BE-7F5B-426B-8077-B2F51C6E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613073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同學要我做我不喜歡的事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但不做會被討厭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056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6A20E4F-94C3-46B6-89A9-4D23EE33D213}"/>
              </a:ext>
            </a:extLst>
          </p:cNvPr>
          <p:cNvSpPr txBox="1"/>
          <p:nvPr/>
        </p:nvSpPr>
        <p:spPr>
          <a:xfrm>
            <a:off x="-264308" y="2028616"/>
            <a:ext cx="12720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不要讓別人跨越善良的底線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8A7E1E-4F2E-4C96-9985-41A17DD100EB}"/>
              </a:ext>
            </a:extLst>
          </p:cNvPr>
          <p:cNvSpPr txBox="1"/>
          <p:nvPr/>
        </p:nvSpPr>
        <p:spPr>
          <a:xfrm>
            <a:off x="6091571" y="5651863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</a:t>
            </a:r>
            <a:r>
              <a:rPr lang="zh-TW" altLang="en-US" dirty="0"/>
              <a:t>主動想想</a:t>
            </a:r>
            <a:r>
              <a:rPr lang="en-US" altLang="zh-TW" dirty="0"/>
              <a:t>,</a:t>
            </a:r>
            <a:r>
              <a:rPr lang="zh-TW" altLang="en-US" dirty="0"/>
              <a:t>搞不好根本沒人喜歡過你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D062C2-20B3-490E-B4BC-14C3939BF062}"/>
              </a:ext>
            </a:extLst>
          </p:cNvPr>
          <p:cNvSpPr txBox="1"/>
          <p:nvPr/>
        </p:nvSpPr>
        <p:spPr>
          <a:xfrm>
            <a:off x="0" y="3429000"/>
            <a:ext cx="12183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dirty="0">
                <a:latin typeface="+mn-ea"/>
              </a:rPr>
              <a:t>不喜歡的事一定要主動表現出來</a:t>
            </a:r>
            <a:endParaRPr lang="en-US" altLang="zh-TW" sz="4400" dirty="0">
              <a:latin typeface="+mn-ea"/>
            </a:endParaRPr>
          </a:p>
          <a:p>
            <a:pPr algn="ctr"/>
            <a:r>
              <a:rPr lang="zh-TW" altLang="en-US" sz="4400" dirty="0">
                <a:latin typeface="+mn-ea"/>
              </a:rPr>
              <a:t>與其配合十個豬狗朋友</a:t>
            </a:r>
            <a:r>
              <a:rPr lang="en-US" altLang="zh-TW" sz="4400" dirty="0">
                <a:latin typeface="+mn-ea"/>
              </a:rPr>
              <a:t>,</a:t>
            </a:r>
            <a:r>
              <a:rPr lang="zh-TW" altLang="en-US" sz="4400" dirty="0">
                <a:latin typeface="+mn-ea"/>
              </a:rPr>
              <a:t>不如積極自主當個好人</a:t>
            </a:r>
          </a:p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8169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416</Words>
  <Application>Microsoft Office PowerPoint</Application>
  <PresentationFormat>寬螢幕</PresentationFormat>
  <Paragraphs>39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Adobe 繁黑體 Std B</vt:lpstr>
      <vt:lpstr>微軟正黑體</vt:lpstr>
      <vt:lpstr>新細明體</vt:lpstr>
      <vt:lpstr>Arial</vt:lpstr>
      <vt:lpstr>Calibri</vt:lpstr>
      <vt:lpstr>Calibri Light</vt:lpstr>
      <vt:lpstr>Century Gothic</vt:lpstr>
      <vt:lpstr>Wingdings 3</vt:lpstr>
      <vt:lpstr>天體</vt:lpstr>
      <vt:lpstr>自訂設計</vt:lpstr>
      <vt:lpstr>切割線</vt:lpstr>
      <vt:lpstr>積極主動力</vt:lpstr>
      <vt:lpstr>一.人工智慧來了</vt:lpstr>
      <vt:lpstr>Q1:未來會有50~60%的工作將被AI取代?</vt:lpstr>
      <vt:lpstr>PowerPoint 簡報</vt:lpstr>
      <vt:lpstr>Q2:如何在競爭的浪潮下不敗?</vt:lpstr>
      <vt:lpstr>PowerPoint 簡報</vt:lpstr>
      <vt:lpstr>二.可以善良,但要有不當好人的底線</vt:lpstr>
      <vt:lpstr>Q:同學要我做我不喜歡的事,但不做會被討厭?</vt:lpstr>
      <vt:lpstr>PowerPoint 簡報</vt:lpstr>
      <vt:lpstr>三.實踐是積極的傻瓜哲學</vt:lpstr>
      <vt:lpstr>Q:不管花費多少,一直做同一件事,看起來很傻?</vt:lpstr>
      <vt:lpstr>PowerPoint 簡報</vt:lpstr>
      <vt:lpstr>跨越合作力</vt:lpstr>
      <vt:lpstr>1.關鍵行銷</vt:lpstr>
      <vt:lpstr>Q1:為什麼在園遊會有的攤販銷售量爆表有的卻門可羅雀? Q2:跨域合作真的有差嗎?是不是只是白白增加成本?</vt:lpstr>
      <vt:lpstr>合作非常重要 絕不是白白增加成本 行銷靠的是心理學與處理問題的能力</vt:lpstr>
      <vt:lpstr>2.合作與衝突</vt:lpstr>
      <vt:lpstr>Q1:一棟雄偉的建築是否都只有一位建築師在設計? Q2:既然合作都會有衝突,是否不合作會更快好, 因為到最後都是吵架收場?</vt:lpstr>
      <vt:lpstr>衝突不一定是壞事 有衝突才能了解對方的想法,在美好的結局埋下伏筆</vt:lpstr>
      <vt:lpstr>3.產生幸福的力量</vt:lpstr>
      <vt:lpstr>Q1:合作只能用在學術交流上,跟幸福無關? Q2:人類會不會被機器人取代?</vt:lpstr>
      <vt:lpstr>別失去對世界的好奇心 為他人服務就是跨域合作力最完美的幸福實踐 人類懂得合作與分享</vt:lpstr>
      <vt:lpstr>Q:  說說對合作的看法?  如果合作過程發生衝突,你會如何處理?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積極主動力</dc:title>
  <dc:creator>加加 黃</dc:creator>
  <cp:lastModifiedBy>加加 黃</cp:lastModifiedBy>
  <cp:revision>15</cp:revision>
  <dcterms:created xsi:type="dcterms:W3CDTF">2020-03-20T15:15:39Z</dcterms:created>
  <dcterms:modified xsi:type="dcterms:W3CDTF">2020-03-20T17:33:37Z</dcterms:modified>
</cp:coreProperties>
</file>