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018903"/>
            <a:ext cx="8361229" cy="2272937"/>
          </a:xfrm>
        </p:spPr>
        <p:txBody>
          <a:bodyPr/>
          <a:lstStyle/>
          <a:p>
            <a:r>
              <a:rPr lang="en-US" sz="4800" dirty="0" smtClean="0"/>
              <a:t>IBM HR analytics employee attrition performance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- </a:t>
            </a:r>
            <a:r>
              <a:rPr lang="en-US" dirty="0" err="1" smtClean="0"/>
              <a:t>Janani.R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Main Analysis: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3100" dirty="0" smtClean="0"/>
              <a:t>1. Who leaves </a:t>
            </a:r>
            <a:r>
              <a:rPr lang="en-US" sz="3100" dirty="0" err="1" smtClean="0"/>
              <a:t>Techco</a:t>
            </a:r>
            <a:r>
              <a:rPr lang="en-US" sz="3100" dirty="0" smtClean="0"/>
              <a:t>?</a:t>
            </a:r>
            <a:br>
              <a:rPr lang="en-US" sz="3100" dirty="0" smtClean="0"/>
            </a:br>
            <a:r>
              <a:rPr lang="en-US" sz="3100" dirty="0" smtClean="0"/>
              <a:t>	2. Gender Equality at </a:t>
            </a:r>
            <a:r>
              <a:rPr lang="en-US" sz="3100" dirty="0" err="1" smtClean="0"/>
              <a:t>Techco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	3. Predicting Attrition at </a:t>
            </a:r>
            <a:r>
              <a:rPr lang="en-US" sz="3100" dirty="0" err="1" smtClean="0"/>
              <a:t>Techco</a:t>
            </a:r>
            <a:r>
              <a:rPr lang="en-US" sz="3100" dirty="0" smtClean="0"/>
              <a:t>.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764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IBM HR analytics employee attrition performance</vt:lpstr>
      <vt:lpstr>Main Analysis:  1. Who leaves Techco?  2. Gender Equality at Techco  3. Predicting Attrition at Techco.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janani jyena</dc:creator>
  <cp:lastModifiedBy>janani jyena</cp:lastModifiedBy>
  <cp:revision>4</cp:revision>
  <dcterms:created xsi:type="dcterms:W3CDTF">2019-08-31T02:40:01Z</dcterms:created>
  <dcterms:modified xsi:type="dcterms:W3CDTF">2019-08-31T03:11:03Z</dcterms:modified>
</cp:coreProperties>
</file>