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ni jyena" initials="jj" lastIdx="4" clrIdx="0">
    <p:extLst>
      <p:ext uri="{19B8F6BF-5375-455C-9EA6-DF929625EA0E}">
        <p15:presenceInfo xmlns:p15="http://schemas.microsoft.com/office/powerpoint/2012/main" userId="fad49aa7069bf9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71" d="100"/>
          <a:sy n="71" d="100"/>
        </p:scale>
        <p:origin x="642"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5BB21-A4F2-49CD-8052-AD4588E3971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110432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5BB21-A4F2-49CD-8052-AD4588E3971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192382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5BB21-A4F2-49CD-8052-AD4588E3971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129474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5BB21-A4F2-49CD-8052-AD4588E3971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379782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C5BB21-A4F2-49CD-8052-AD4588E3971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405681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5BB21-A4F2-49CD-8052-AD4588E3971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164507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5BB21-A4F2-49CD-8052-AD4588E3971F}" type="datetimeFigureOut">
              <a:rPr lang="en-US" smtClean="0"/>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211290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C5BB21-A4F2-49CD-8052-AD4588E3971F}" type="datetimeFigureOut">
              <a:rPr lang="en-US" smtClean="0"/>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200321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5BB21-A4F2-49CD-8052-AD4588E3971F}" type="datetimeFigureOut">
              <a:rPr lang="en-US" smtClean="0"/>
              <a:t>10/13/2019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365159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C5BB21-A4F2-49CD-8052-AD4588E3971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84128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C5BB21-A4F2-49CD-8052-AD4588E3971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1432C-CBDE-4630-8B3F-336C86B94B0D}" type="slidenum">
              <a:rPr lang="en-US" smtClean="0"/>
              <a:t>‹#›</a:t>
            </a:fld>
            <a:endParaRPr lang="en-US"/>
          </a:p>
        </p:txBody>
      </p:sp>
    </p:spTree>
    <p:extLst>
      <p:ext uri="{BB962C8B-B14F-4D97-AF65-F5344CB8AC3E}">
        <p14:creationId xmlns:p14="http://schemas.microsoft.com/office/powerpoint/2010/main" val="4749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5BB21-A4F2-49CD-8052-AD4588E3971F}" type="datetimeFigureOut">
              <a:rPr lang="en-US" smtClean="0"/>
              <a:t>10/13/2019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1432C-CBDE-4630-8B3F-336C86B94B0D}" type="slidenum">
              <a:rPr lang="en-US" smtClean="0"/>
              <a:t>‹#›</a:t>
            </a:fld>
            <a:endParaRPr lang="en-US"/>
          </a:p>
        </p:txBody>
      </p:sp>
    </p:spTree>
    <p:extLst>
      <p:ext uri="{BB962C8B-B14F-4D97-AF65-F5344CB8AC3E}">
        <p14:creationId xmlns:p14="http://schemas.microsoft.com/office/powerpoint/2010/main" val="2994392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image" Target="../media/image2.jpg"/><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1416" y="1122363"/>
            <a:ext cx="9126583" cy="2387600"/>
          </a:xfrm>
        </p:spPr>
        <p:txBody>
          <a:bodyPr>
            <a:normAutofit/>
          </a:bodyPr>
          <a:lstStyle/>
          <a:p>
            <a:r>
              <a:rPr lang="en-US" dirty="0" smtClean="0">
                <a:latin typeface="Algerian" panose="04020705040A02060702" pitchFamily="82" charset="0"/>
              </a:rPr>
              <a:t>HISTORY OF  SUMMER OLYMPICS(1896-2008)</a:t>
            </a:r>
            <a:endParaRPr lang="en-US" dirty="0">
              <a:latin typeface="Algerian" panose="04020705040A02060702" pitchFamily="82" charset="0"/>
            </a:endParaRPr>
          </a:p>
        </p:txBody>
      </p:sp>
      <p:sp>
        <p:nvSpPr>
          <p:cNvPr id="3" name="Subtitle 2"/>
          <p:cNvSpPr>
            <a:spLocks noGrp="1"/>
          </p:cNvSpPr>
          <p:nvPr>
            <p:ph type="subTitle" idx="1"/>
          </p:nvPr>
        </p:nvSpPr>
        <p:spPr/>
        <p:txBody>
          <a:bodyPr/>
          <a:lstStyle/>
          <a:p>
            <a:r>
              <a:rPr lang="en-US" dirty="0"/>
              <a:t> </a:t>
            </a:r>
            <a:r>
              <a:rPr lang="en-US" dirty="0" smtClean="0"/>
              <a:t>                                                                                      - </a:t>
            </a:r>
            <a:r>
              <a:rPr lang="en-US" dirty="0" err="1" smtClean="0">
                <a:latin typeface="Algerian" panose="04020705040A02060702" pitchFamily="82" charset="0"/>
              </a:rPr>
              <a:t>Janani.R</a:t>
            </a:r>
            <a:endParaRPr lang="en-US" dirty="0">
              <a:latin typeface="Algerian" panose="04020705040A02060702" pitchFamily="82" charset="0"/>
            </a:endParaRPr>
          </a:p>
        </p:txBody>
      </p:sp>
    </p:spTree>
    <p:extLst>
      <p:ext uri="{BB962C8B-B14F-4D97-AF65-F5344CB8AC3E}">
        <p14:creationId xmlns:p14="http://schemas.microsoft.com/office/powerpoint/2010/main" val="5619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95">
            <a:alphaModFix amt="57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Timeline</a:t>
            </a:r>
            <a:endParaRPr lang="en-US" dirty="0">
              <a:latin typeface="Algerian" panose="04020705040A02060702" pitchFamily="82" charset="0"/>
            </a:endParaRPr>
          </a:p>
        </p:txBody>
      </p:sp>
      <p:sp>
        <p:nvSpPr>
          <p:cNvPr id="4" name="pgshape"/>
          <p:cNvSpPr/>
          <p:nvPr>
            <p:custDataLst>
              <p:tags r:id="rId1"/>
            </p:custDataLst>
          </p:nvPr>
        </p:nvSpPr>
        <p:spPr>
          <a:xfrm>
            <a:off x="1193800" y="5257831"/>
            <a:ext cx="6756400" cy="254000"/>
          </a:xfrm>
          <a:prstGeom prst="roundRect">
            <a:avLst/>
          </a:prstGeom>
          <a:gradFill flip="none" rotWithShape="1">
            <a:gsLst>
              <a:gs pos="0">
                <a:srgbClr val="1F497D"/>
              </a:gs>
              <a:gs pos="100000">
                <a:srgbClr val="1F4A7F"/>
              </a:gs>
            </a:gsLst>
            <a:lin ang="5400000" scaled="1"/>
            <a:tileRect/>
          </a:gradFill>
          <a:ln w="254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pgshape"/>
          <p:cNvCxnSpPr/>
          <p:nvPr/>
        </p:nvCxnSpPr>
        <p:spPr>
          <a:xfrm flipV="1">
            <a:off x="1193800"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 name="pgshape"/>
          <p:cNvSpPr txBox="1"/>
          <p:nvPr>
            <p:custDataLst>
              <p:tags r:id="rId2"/>
            </p:custDataLst>
          </p:nvPr>
        </p:nvSpPr>
        <p:spPr>
          <a:xfrm>
            <a:off x="1193800"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1896</a:t>
            </a:r>
            <a:endParaRPr lang="en-US" sz="1300">
              <a:solidFill>
                <a:srgbClr val="FFFFFF"/>
              </a:solidFill>
              <a:latin typeface="Calibri"/>
            </a:endParaRPr>
          </a:p>
        </p:txBody>
      </p:sp>
      <p:cxnSp>
        <p:nvCxnSpPr>
          <p:cNvPr id="7" name="pgshape"/>
          <p:cNvCxnSpPr/>
          <p:nvPr/>
        </p:nvCxnSpPr>
        <p:spPr>
          <a:xfrm flipV="1">
            <a:off x="1944511"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8" name="pgshape"/>
          <p:cNvSpPr txBox="1"/>
          <p:nvPr>
            <p:custDataLst>
              <p:tags r:id="rId3"/>
            </p:custDataLst>
          </p:nvPr>
        </p:nvSpPr>
        <p:spPr>
          <a:xfrm>
            <a:off x="1944511"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1909</a:t>
            </a:r>
            <a:endParaRPr lang="en-US" sz="1300">
              <a:solidFill>
                <a:srgbClr val="FFFFFF"/>
              </a:solidFill>
              <a:latin typeface="Calibri"/>
            </a:endParaRPr>
          </a:p>
        </p:txBody>
      </p:sp>
      <p:cxnSp>
        <p:nvCxnSpPr>
          <p:cNvPr id="9" name="pgshape"/>
          <p:cNvCxnSpPr/>
          <p:nvPr/>
        </p:nvCxnSpPr>
        <p:spPr>
          <a:xfrm flipV="1">
            <a:off x="2695222"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10" name="pgshape"/>
          <p:cNvSpPr txBox="1"/>
          <p:nvPr>
            <p:custDataLst>
              <p:tags r:id="rId4"/>
            </p:custDataLst>
          </p:nvPr>
        </p:nvSpPr>
        <p:spPr>
          <a:xfrm>
            <a:off x="2695222"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1922</a:t>
            </a:r>
            <a:endParaRPr lang="en-US" sz="1300">
              <a:solidFill>
                <a:srgbClr val="FFFFFF"/>
              </a:solidFill>
              <a:latin typeface="Calibri"/>
            </a:endParaRPr>
          </a:p>
        </p:txBody>
      </p:sp>
      <p:cxnSp>
        <p:nvCxnSpPr>
          <p:cNvPr id="11" name="pgshape"/>
          <p:cNvCxnSpPr/>
          <p:nvPr/>
        </p:nvCxnSpPr>
        <p:spPr>
          <a:xfrm flipV="1">
            <a:off x="3445933"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12" name="pgshape"/>
          <p:cNvSpPr txBox="1"/>
          <p:nvPr>
            <p:custDataLst>
              <p:tags r:id="rId5"/>
            </p:custDataLst>
          </p:nvPr>
        </p:nvSpPr>
        <p:spPr>
          <a:xfrm>
            <a:off x="3445933"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1935</a:t>
            </a:r>
            <a:endParaRPr lang="en-US" sz="1300">
              <a:solidFill>
                <a:srgbClr val="FFFFFF"/>
              </a:solidFill>
              <a:latin typeface="Calibri"/>
            </a:endParaRPr>
          </a:p>
        </p:txBody>
      </p:sp>
      <p:cxnSp>
        <p:nvCxnSpPr>
          <p:cNvPr id="13" name="pgshape"/>
          <p:cNvCxnSpPr/>
          <p:nvPr/>
        </p:nvCxnSpPr>
        <p:spPr>
          <a:xfrm flipV="1">
            <a:off x="4196645"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14" name="pgshape"/>
          <p:cNvSpPr txBox="1"/>
          <p:nvPr>
            <p:custDataLst>
              <p:tags r:id="rId6"/>
            </p:custDataLst>
          </p:nvPr>
        </p:nvSpPr>
        <p:spPr>
          <a:xfrm>
            <a:off x="4196645"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1948</a:t>
            </a:r>
            <a:endParaRPr lang="en-US" sz="1300">
              <a:solidFill>
                <a:srgbClr val="FFFFFF"/>
              </a:solidFill>
              <a:latin typeface="Calibri"/>
            </a:endParaRPr>
          </a:p>
        </p:txBody>
      </p:sp>
      <p:cxnSp>
        <p:nvCxnSpPr>
          <p:cNvPr id="15" name="pgshape"/>
          <p:cNvCxnSpPr/>
          <p:nvPr/>
        </p:nvCxnSpPr>
        <p:spPr>
          <a:xfrm flipV="1">
            <a:off x="4947355"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16" name="pgshape"/>
          <p:cNvSpPr txBox="1"/>
          <p:nvPr>
            <p:custDataLst>
              <p:tags r:id="rId7"/>
            </p:custDataLst>
          </p:nvPr>
        </p:nvSpPr>
        <p:spPr>
          <a:xfrm>
            <a:off x="4947355"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1961</a:t>
            </a:r>
            <a:endParaRPr lang="en-US" sz="1300">
              <a:solidFill>
                <a:srgbClr val="FFFFFF"/>
              </a:solidFill>
              <a:latin typeface="Calibri"/>
            </a:endParaRPr>
          </a:p>
        </p:txBody>
      </p:sp>
      <p:cxnSp>
        <p:nvCxnSpPr>
          <p:cNvPr id="17" name="pgshape"/>
          <p:cNvCxnSpPr/>
          <p:nvPr/>
        </p:nvCxnSpPr>
        <p:spPr>
          <a:xfrm flipV="1">
            <a:off x="5698067"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18" name="pgshape"/>
          <p:cNvSpPr txBox="1"/>
          <p:nvPr>
            <p:custDataLst>
              <p:tags r:id="rId8"/>
            </p:custDataLst>
          </p:nvPr>
        </p:nvSpPr>
        <p:spPr>
          <a:xfrm>
            <a:off x="5698067"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1974</a:t>
            </a:r>
            <a:endParaRPr lang="en-US" sz="1300">
              <a:solidFill>
                <a:srgbClr val="FFFFFF"/>
              </a:solidFill>
              <a:latin typeface="Calibri"/>
            </a:endParaRPr>
          </a:p>
        </p:txBody>
      </p:sp>
      <p:cxnSp>
        <p:nvCxnSpPr>
          <p:cNvPr id="19" name="pgshape"/>
          <p:cNvCxnSpPr/>
          <p:nvPr/>
        </p:nvCxnSpPr>
        <p:spPr>
          <a:xfrm flipV="1">
            <a:off x="6448778"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20" name="pgshape"/>
          <p:cNvSpPr txBox="1"/>
          <p:nvPr>
            <p:custDataLst>
              <p:tags r:id="rId9"/>
            </p:custDataLst>
          </p:nvPr>
        </p:nvSpPr>
        <p:spPr>
          <a:xfrm>
            <a:off x="6448778"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1987</a:t>
            </a:r>
            <a:endParaRPr lang="en-US" sz="1300">
              <a:solidFill>
                <a:srgbClr val="FFFFFF"/>
              </a:solidFill>
              <a:latin typeface="Calibri"/>
            </a:endParaRPr>
          </a:p>
        </p:txBody>
      </p:sp>
      <p:cxnSp>
        <p:nvCxnSpPr>
          <p:cNvPr id="21" name="pgshape"/>
          <p:cNvCxnSpPr/>
          <p:nvPr/>
        </p:nvCxnSpPr>
        <p:spPr>
          <a:xfrm flipV="1">
            <a:off x="7199489" y="5130831"/>
            <a:ext cx="0" cy="127000"/>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22" name="pgshape"/>
          <p:cNvSpPr txBox="1"/>
          <p:nvPr>
            <p:custDataLst>
              <p:tags r:id="rId10"/>
            </p:custDataLst>
          </p:nvPr>
        </p:nvSpPr>
        <p:spPr>
          <a:xfrm>
            <a:off x="7199489" y="5257831"/>
            <a:ext cx="750711" cy="254000"/>
          </a:xfrm>
          <a:prstGeom prst="rect">
            <a:avLst/>
          </a:prstGeom>
          <a:noFill/>
        </p:spPr>
        <p:txBody>
          <a:bodyPr vert="horz" wrap="square" rtlCol="0" anchor="ctr" anchorCtr="1">
            <a:noAutofit/>
          </a:bodyPr>
          <a:lstStyle/>
          <a:p>
            <a:r>
              <a:rPr lang="en-US" sz="1300" smtClean="0">
                <a:solidFill>
                  <a:srgbClr val="FFFFFF"/>
                </a:solidFill>
                <a:latin typeface="Calibri"/>
              </a:rPr>
              <a:t>2000</a:t>
            </a:r>
            <a:endParaRPr lang="en-US" sz="1300">
              <a:solidFill>
                <a:srgbClr val="FFFFFF"/>
              </a:solidFill>
              <a:latin typeface="Calibri"/>
            </a:endParaRPr>
          </a:p>
        </p:txBody>
      </p:sp>
      <p:sp>
        <p:nvSpPr>
          <p:cNvPr id="24" name="milestoneshape"/>
          <p:cNvSpPr/>
          <p:nvPr/>
        </p:nvSpPr>
        <p:spPr>
          <a:xfrm rot="16200000">
            <a:off x="7892334" y="47498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milestoneshape"/>
          <p:cNvCxnSpPr/>
          <p:nvPr>
            <p:custDataLst>
              <p:tags r:id="rId11"/>
            </p:custDataLst>
          </p:nvPr>
        </p:nvCxnSpPr>
        <p:spPr>
          <a:xfrm>
            <a:off x="7892334" y="4749831"/>
            <a:ext cx="0" cy="5080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26" name="milestoneshape"/>
          <p:cNvSpPr/>
          <p:nvPr/>
        </p:nvSpPr>
        <p:spPr>
          <a:xfrm rot="16200000">
            <a:off x="7661345" y="42164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milestoneshape"/>
          <p:cNvCxnSpPr/>
          <p:nvPr>
            <p:custDataLst>
              <p:tags r:id="rId12"/>
            </p:custDataLst>
          </p:nvPr>
        </p:nvCxnSpPr>
        <p:spPr>
          <a:xfrm>
            <a:off x="7661345" y="4216431"/>
            <a:ext cx="0" cy="10414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28" name="milestoneshape"/>
          <p:cNvSpPr/>
          <p:nvPr/>
        </p:nvSpPr>
        <p:spPr>
          <a:xfrm rot="16200000">
            <a:off x="7430355" y="36830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milestoneshape"/>
          <p:cNvCxnSpPr/>
          <p:nvPr>
            <p:custDataLst>
              <p:tags r:id="rId13"/>
            </p:custDataLst>
          </p:nvPr>
        </p:nvCxnSpPr>
        <p:spPr>
          <a:xfrm>
            <a:off x="7430355" y="3683031"/>
            <a:ext cx="0" cy="15748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30" name="milestoneshape"/>
          <p:cNvSpPr txBox="1"/>
          <p:nvPr>
            <p:custDataLst>
              <p:tags r:id="rId14"/>
            </p:custDataLst>
          </p:nvPr>
        </p:nvSpPr>
        <p:spPr>
          <a:xfrm>
            <a:off x="7582755" y="38076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2004</a:t>
            </a:r>
            <a:endParaRPr lang="en-US" sz="1000">
              <a:solidFill>
                <a:schemeClr val="tx2"/>
              </a:solidFill>
            </a:endParaRPr>
          </a:p>
        </p:txBody>
      </p:sp>
      <p:sp>
        <p:nvSpPr>
          <p:cNvPr id="31" name="milestoneshape"/>
          <p:cNvSpPr/>
          <p:nvPr/>
        </p:nvSpPr>
        <p:spPr>
          <a:xfrm rot="16200000">
            <a:off x="6737387"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milestoneshape"/>
          <p:cNvCxnSpPr/>
          <p:nvPr>
            <p:custDataLst>
              <p:tags r:id="rId15"/>
            </p:custDataLst>
          </p:nvPr>
        </p:nvCxnSpPr>
        <p:spPr>
          <a:xfrm>
            <a:off x="6737387"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33" name="milestoneshape"/>
          <p:cNvSpPr txBox="1"/>
          <p:nvPr>
            <p:custDataLst>
              <p:tags r:id="rId16"/>
            </p:custDataLst>
          </p:nvPr>
        </p:nvSpPr>
        <p:spPr>
          <a:xfrm>
            <a:off x="6889787"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Barcelona</a:t>
            </a:r>
            <a:endParaRPr lang="en-US" sz="1100"/>
          </a:p>
        </p:txBody>
      </p:sp>
      <p:sp>
        <p:nvSpPr>
          <p:cNvPr id="34" name="milestoneshape"/>
          <p:cNvSpPr txBox="1"/>
          <p:nvPr>
            <p:custDataLst>
              <p:tags r:id="rId17"/>
            </p:custDataLst>
          </p:nvPr>
        </p:nvSpPr>
        <p:spPr>
          <a:xfrm>
            <a:off x="6889787"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1992</a:t>
            </a:r>
            <a:endParaRPr lang="en-US" sz="1000">
              <a:solidFill>
                <a:schemeClr val="tx2"/>
              </a:solidFill>
            </a:endParaRPr>
          </a:p>
        </p:txBody>
      </p:sp>
      <p:sp>
        <p:nvSpPr>
          <p:cNvPr id="35" name="milestoneshape"/>
          <p:cNvSpPr/>
          <p:nvPr/>
        </p:nvSpPr>
        <p:spPr>
          <a:xfrm rot="16200000">
            <a:off x="6506397"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milestoneshape"/>
          <p:cNvCxnSpPr/>
          <p:nvPr>
            <p:custDataLst>
              <p:tags r:id="rId18"/>
            </p:custDataLst>
          </p:nvPr>
        </p:nvCxnSpPr>
        <p:spPr>
          <a:xfrm>
            <a:off x="6506397"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37" name="milestoneshape"/>
          <p:cNvSpPr txBox="1"/>
          <p:nvPr>
            <p:custDataLst>
              <p:tags r:id="rId19"/>
            </p:custDataLst>
          </p:nvPr>
        </p:nvSpPr>
        <p:spPr>
          <a:xfrm>
            <a:off x="6658797" y="38100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Seoul</a:t>
            </a:r>
            <a:endParaRPr lang="en-US" sz="1100"/>
          </a:p>
        </p:txBody>
      </p:sp>
      <p:sp>
        <p:nvSpPr>
          <p:cNvPr id="38" name="milestoneshape"/>
          <p:cNvSpPr txBox="1"/>
          <p:nvPr>
            <p:custDataLst>
              <p:tags r:id="rId20"/>
            </p:custDataLst>
          </p:nvPr>
        </p:nvSpPr>
        <p:spPr>
          <a:xfrm>
            <a:off x="6658797"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1988</a:t>
            </a:r>
            <a:endParaRPr lang="en-US" sz="1000">
              <a:solidFill>
                <a:schemeClr val="tx2"/>
              </a:solidFill>
            </a:endParaRPr>
          </a:p>
        </p:txBody>
      </p:sp>
      <p:sp>
        <p:nvSpPr>
          <p:cNvPr id="39" name="milestoneshape"/>
          <p:cNvSpPr/>
          <p:nvPr/>
        </p:nvSpPr>
        <p:spPr>
          <a:xfrm rot="16200000">
            <a:off x="6275408"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milestoneshape"/>
          <p:cNvCxnSpPr/>
          <p:nvPr>
            <p:custDataLst>
              <p:tags r:id="rId21"/>
            </p:custDataLst>
          </p:nvPr>
        </p:nvCxnSpPr>
        <p:spPr>
          <a:xfrm>
            <a:off x="6275408"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41" name="milestoneshape"/>
          <p:cNvSpPr txBox="1"/>
          <p:nvPr>
            <p:custDataLst>
              <p:tags r:id="rId22"/>
            </p:custDataLst>
          </p:nvPr>
        </p:nvSpPr>
        <p:spPr>
          <a:xfrm>
            <a:off x="6427808"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Los Angeles</a:t>
            </a:r>
            <a:endParaRPr lang="en-US" sz="1100"/>
          </a:p>
        </p:txBody>
      </p:sp>
      <p:sp>
        <p:nvSpPr>
          <p:cNvPr id="42" name="milestoneshape"/>
          <p:cNvSpPr txBox="1"/>
          <p:nvPr>
            <p:custDataLst>
              <p:tags r:id="rId23"/>
            </p:custDataLst>
          </p:nvPr>
        </p:nvSpPr>
        <p:spPr>
          <a:xfrm>
            <a:off x="6427808"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1984</a:t>
            </a:r>
            <a:endParaRPr lang="en-US" sz="1000">
              <a:solidFill>
                <a:schemeClr val="tx2"/>
              </a:solidFill>
            </a:endParaRPr>
          </a:p>
        </p:txBody>
      </p:sp>
      <p:sp>
        <p:nvSpPr>
          <p:cNvPr id="43" name="milestoneshape"/>
          <p:cNvSpPr/>
          <p:nvPr/>
        </p:nvSpPr>
        <p:spPr>
          <a:xfrm rot="16200000">
            <a:off x="6044419" y="28067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milestoneshape"/>
          <p:cNvCxnSpPr/>
          <p:nvPr>
            <p:custDataLst>
              <p:tags r:id="rId24"/>
            </p:custDataLst>
          </p:nvPr>
        </p:nvCxnSpPr>
        <p:spPr>
          <a:xfrm>
            <a:off x="6044419" y="2806731"/>
            <a:ext cx="0" cy="24511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45" name="milestoneshape"/>
          <p:cNvSpPr txBox="1"/>
          <p:nvPr>
            <p:custDataLst>
              <p:tags r:id="rId25"/>
            </p:custDataLst>
          </p:nvPr>
        </p:nvSpPr>
        <p:spPr>
          <a:xfrm>
            <a:off x="6196819" y="27432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Moscow</a:t>
            </a:r>
            <a:endParaRPr lang="en-US" sz="1100"/>
          </a:p>
        </p:txBody>
      </p:sp>
      <p:sp>
        <p:nvSpPr>
          <p:cNvPr id="46" name="milestoneshape"/>
          <p:cNvSpPr txBox="1"/>
          <p:nvPr>
            <p:custDataLst>
              <p:tags r:id="rId26"/>
            </p:custDataLst>
          </p:nvPr>
        </p:nvSpPr>
        <p:spPr>
          <a:xfrm>
            <a:off x="6196819" y="2931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1980</a:t>
            </a:r>
            <a:endParaRPr lang="en-US" sz="1000">
              <a:solidFill>
                <a:schemeClr val="tx2"/>
              </a:solidFill>
            </a:endParaRPr>
          </a:p>
        </p:txBody>
      </p:sp>
      <p:sp>
        <p:nvSpPr>
          <p:cNvPr id="47" name="milestoneshape"/>
          <p:cNvSpPr/>
          <p:nvPr/>
        </p:nvSpPr>
        <p:spPr>
          <a:xfrm rot="16200000">
            <a:off x="5813430"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milestoneshape"/>
          <p:cNvCxnSpPr/>
          <p:nvPr>
            <p:custDataLst>
              <p:tags r:id="rId27"/>
            </p:custDataLst>
          </p:nvPr>
        </p:nvCxnSpPr>
        <p:spPr>
          <a:xfrm>
            <a:off x="5813430"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49" name="milestoneshape"/>
          <p:cNvSpPr txBox="1"/>
          <p:nvPr>
            <p:custDataLst>
              <p:tags r:id="rId28"/>
            </p:custDataLst>
          </p:nvPr>
        </p:nvSpPr>
        <p:spPr>
          <a:xfrm>
            <a:off x="5965830"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Montreal</a:t>
            </a:r>
            <a:endParaRPr lang="en-US" sz="1100"/>
          </a:p>
        </p:txBody>
      </p:sp>
      <p:sp>
        <p:nvSpPr>
          <p:cNvPr id="50" name="milestoneshape"/>
          <p:cNvSpPr txBox="1"/>
          <p:nvPr>
            <p:custDataLst>
              <p:tags r:id="rId29"/>
            </p:custDataLst>
          </p:nvPr>
        </p:nvSpPr>
        <p:spPr>
          <a:xfrm>
            <a:off x="5965830"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1976</a:t>
            </a:r>
            <a:endParaRPr lang="en-US" sz="1000">
              <a:solidFill>
                <a:schemeClr val="tx2"/>
              </a:solidFill>
            </a:endParaRPr>
          </a:p>
        </p:txBody>
      </p:sp>
      <p:sp>
        <p:nvSpPr>
          <p:cNvPr id="51" name="milestoneshape"/>
          <p:cNvSpPr/>
          <p:nvPr/>
        </p:nvSpPr>
        <p:spPr>
          <a:xfrm rot="16200000">
            <a:off x="5582440"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milestoneshape"/>
          <p:cNvCxnSpPr/>
          <p:nvPr>
            <p:custDataLst>
              <p:tags r:id="rId30"/>
            </p:custDataLst>
          </p:nvPr>
        </p:nvCxnSpPr>
        <p:spPr>
          <a:xfrm>
            <a:off x="5582440"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53" name="milestoneshape"/>
          <p:cNvSpPr txBox="1"/>
          <p:nvPr>
            <p:custDataLst>
              <p:tags r:id="rId31"/>
            </p:custDataLst>
          </p:nvPr>
        </p:nvSpPr>
        <p:spPr>
          <a:xfrm>
            <a:off x="5734840" y="38100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Munich</a:t>
            </a:r>
            <a:endParaRPr lang="en-US" sz="1100"/>
          </a:p>
        </p:txBody>
      </p:sp>
      <p:sp>
        <p:nvSpPr>
          <p:cNvPr id="54" name="milestoneshape"/>
          <p:cNvSpPr txBox="1"/>
          <p:nvPr>
            <p:custDataLst>
              <p:tags r:id="rId32"/>
            </p:custDataLst>
          </p:nvPr>
        </p:nvSpPr>
        <p:spPr>
          <a:xfrm>
            <a:off x="5734840"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1972</a:t>
            </a:r>
            <a:endParaRPr lang="en-US" sz="1000">
              <a:solidFill>
                <a:schemeClr val="tx2"/>
              </a:solidFill>
            </a:endParaRPr>
          </a:p>
        </p:txBody>
      </p:sp>
      <p:sp>
        <p:nvSpPr>
          <p:cNvPr id="55" name="milestoneshape"/>
          <p:cNvSpPr/>
          <p:nvPr/>
        </p:nvSpPr>
        <p:spPr>
          <a:xfrm rot="16200000">
            <a:off x="5351451"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milestoneshape"/>
          <p:cNvCxnSpPr/>
          <p:nvPr>
            <p:custDataLst>
              <p:tags r:id="rId33"/>
            </p:custDataLst>
          </p:nvPr>
        </p:nvCxnSpPr>
        <p:spPr>
          <a:xfrm>
            <a:off x="5351451"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57" name="milestoneshape"/>
          <p:cNvSpPr txBox="1"/>
          <p:nvPr>
            <p:custDataLst>
              <p:tags r:id="rId34"/>
            </p:custDataLst>
          </p:nvPr>
        </p:nvSpPr>
        <p:spPr>
          <a:xfrm>
            <a:off x="5503851"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Mexico City</a:t>
            </a:r>
            <a:endParaRPr lang="en-US" sz="1100"/>
          </a:p>
        </p:txBody>
      </p:sp>
      <p:sp>
        <p:nvSpPr>
          <p:cNvPr id="58" name="milestoneshape"/>
          <p:cNvSpPr txBox="1"/>
          <p:nvPr>
            <p:custDataLst>
              <p:tags r:id="rId35"/>
            </p:custDataLst>
          </p:nvPr>
        </p:nvSpPr>
        <p:spPr>
          <a:xfrm>
            <a:off x="5503851"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1968</a:t>
            </a:r>
            <a:endParaRPr lang="en-US" sz="1000">
              <a:solidFill>
                <a:schemeClr val="tx2"/>
              </a:solidFill>
            </a:endParaRPr>
          </a:p>
        </p:txBody>
      </p:sp>
      <p:sp>
        <p:nvSpPr>
          <p:cNvPr id="59" name="milestoneshape"/>
          <p:cNvSpPr/>
          <p:nvPr/>
        </p:nvSpPr>
        <p:spPr>
          <a:xfrm rot="16200000">
            <a:off x="5120461" y="28067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milestoneshape"/>
          <p:cNvCxnSpPr/>
          <p:nvPr>
            <p:custDataLst>
              <p:tags r:id="rId36"/>
            </p:custDataLst>
          </p:nvPr>
        </p:nvCxnSpPr>
        <p:spPr>
          <a:xfrm>
            <a:off x="5120461" y="2806731"/>
            <a:ext cx="0" cy="24511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61" name="milestoneshape"/>
          <p:cNvSpPr txBox="1"/>
          <p:nvPr>
            <p:custDataLst>
              <p:tags r:id="rId37"/>
            </p:custDataLst>
          </p:nvPr>
        </p:nvSpPr>
        <p:spPr>
          <a:xfrm>
            <a:off x="5272861" y="27432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Tokyo</a:t>
            </a:r>
            <a:endParaRPr lang="en-US" sz="1100"/>
          </a:p>
        </p:txBody>
      </p:sp>
      <p:sp>
        <p:nvSpPr>
          <p:cNvPr id="62" name="milestoneshape"/>
          <p:cNvSpPr txBox="1"/>
          <p:nvPr>
            <p:custDataLst>
              <p:tags r:id="rId38"/>
            </p:custDataLst>
          </p:nvPr>
        </p:nvSpPr>
        <p:spPr>
          <a:xfrm>
            <a:off x="5272861" y="2931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1964</a:t>
            </a:r>
            <a:endParaRPr lang="en-US" sz="1000">
              <a:solidFill>
                <a:schemeClr val="tx2"/>
              </a:solidFill>
            </a:endParaRPr>
          </a:p>
        </p:txBody>
      </p:sp>
      <p:sp>
        <p:nvSpPr>
          <p:cNvPr id="63" name="milestoneshape"/>
          <p:cNvSpPr/>
          <p:nvPr/>
        </p:nvSpPr>
        <p:spPr>
          <a:xfrm rot="16200000">
            <a:off x="4889472"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milestoneshape"/>
          <p:cNvCxnSpPr/>
          <p:nvPr>
            <p:custDataLst>
              <p:tags r:id="rId39"/>
            </p:custDataLst>
          </p:nvPr>
        </p:nvCxnSpPr>
        <p:spPr>
          <a:xfrm>
            <a:off x="4889472"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65" name="milestoneshape"/>
          <p:cNvSpPr txBox="1"/>
          <p:nvPr>
            <p:custDataLst>
              <p:tags r:id="rId40"/>
            </p:custDataLst>
          </p:nvPr>
        </p:nvSpPr>
        <p:spPr>
          <a:xfrm>
            <a:off x="5041872"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Rome</a:t>
            </a:r>
            <a:endParaRPr lang="en-US" sz="1100"/>
          </a:p>
        </p:txBody>
      </p:sp>
      <p:sp>
        <p:nvSpPr>
          <p:cNvPr id="66" name="milestoneshape"/>
          <p:cNvSpPr txBox="1"/>
          <p:nvPr>
            <p:custDataLst>
              <p:tags r:id="rId41"/>
            </p:custDataLst>
          </p:nvPr>
        </p:nvSpPr>
        <p:spPr>
          <a:xfrm>
            <a:off x="5041872"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1960</a:t>
            </a:r>
            <a:endParaRPr lang="en-US" sz="1000">
              <a:solidFill>
                <a:schemeClr val="tx2"/>
              </a:solidFill>
            </a:endParaRPr>
          </a:p>
        </p:txBody>
      </p:sp>
      <p:sp>
        <p:nvSpPr>
          <p:cNvPr id="67" name="milestoneshape"/>
          <p:cNvSpPr/>
          <p:nvPr/>
        </p:nvSpPr>
        <p:spPr>
          <a:xfrm rot="16200000">
            <a:off x="4658483"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milestoneshape"/>
          <p:cNvCxnSpPr/>
          <p:nvPr>
            <p:custDataLst>
              <p:tags r:id="rId42"/>
            </p:custDataLst>
          </p:nvPr>
        </p:nvCxnSpPr>
        <p:spPr>
          <a:xfrm>
            <a:off x="4658483"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69" name="milestoneshape"/>
          <p:cNvSpPr txBox="1"/>
          <p:nvPr>
            <p:custDataLst>
              <p:tags r:id="rId43"/>
            </p:custDataLst>
          </p:nvPr>
        </p:nvSpPr>
        <p:spPr>
          <a:xfrm>
            <a:off x="4810883" y="38100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Melbourne</a:t>
            </a:r>
            <a:endParaRPr lang="en-US" sz="1100"/>
          </a:p>
        </p:txBody>
      </p:sp>
      <p:sp>
        <p:nvSpPr>
          <p:cNvPr id="70" name="milestoneshape"/>
          <p:cNvSpPr txBox="1"/>
          <p:nvPr>
            <p:custDataLst>
              <p:tags r:id="rId44"/>
            </p:custDataLst>
          </p:nvPr>
        </p:nvSpPr>
        <p:spPr>
          <a:xfrm>
            <a:off x="4810883"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1956</a:t>
            </a:r>
            <a:endParaRPr lang="en-US" sz="1000">
              <a:solidFill>
                <a:schemeClr val="tx2"/>
              </a:solidFill>
            </a:endParaRPr>
          </a:p>
        </p:txBody>
      </p:sp>
      <p:sp>
        <p:nvSpPr>
          <p:cNvPr id="71" name="milestoneshape"/>
          <p:cNvSpPr/>
          <p:nvPr/>
        </p:nvSpPr>
        <p:spPr>
          <a:xfrm rot="16200000">
            <a:off x="4427493"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milestoneshape"/>
          <p:cNvCxnSpPr/>
          <p:nvPr>
            <p:custDataLst>
              <p:tags r:id="rId45"/>
            </p:custDataLst>
          </p:nvPr>
        </p:nvCxnSpPr>
        <p:spPr>
          <a:xfrm>
            <a:off x="4427493"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73" name="milestoneshape"/>
          <p:cNvSpPr txBox="1"/>
          <p:nvPr>
            <p:custDataLst>
              <p:tags r:id="rId46"/>
            </p:custDataLst>
          </p:nvPr>
        </p:nvSpPr>
        <p:spPr>
          <a:xfrm>
            <a:off x="4579893"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Helsinki</a:t>
            </a:r>
            <a:endParaRPr lang="en-US" sz="1100"/>
          </a:p>
        </p:txBody>
      </p:sp>
      <p:sp>
        <p:nvSpPr>
          <p:cNvPr id="74" name="milestoneshape"/>
          <p:cNvSpPr txBox="1"/>
          <p:nvPr>
            <p:custDataLst>
              <p:tags r:id="rId47"/>
            </p:custDataLst>
          </p:nvPr>
        </p:nvSpPr>
        <p:spPr>
          <a:xfrm>
            <a:off x="4579893"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1952</a:t>
            </a:r>
            <a:endParaRPr lang="en-US" sz="1000">
              <a:solidFill>
                <a:schemeClr val="tx2"/>
              </a:solidFill>
            </a:endParaRPr>
          </a:p>
        </p:txBody>
      </p:sp>
      <p:sp>
        <p:nvSpPr>
          <p:cNvPr id="75" name="milestoneshape"/>
          <p:cNvSpPr/>
          <p:nvPr/>
        </p:nvSpPr>
        <p:spPr>
          <a:xfrm rot="16200000">
            <a:off x="4196504" y="28067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milestoneshape"/>
          <p:cNvCxnSpPr/>
          <p:nvPr>
            <p:custDataLst>
              <p:tags r:id="rId48"/>
            </p:custDataLst>
          </p:nvPr>
        </p:nvCxnSpPr>
        <p:spPr>
          <a:xfrm>
            <a:off x="4196504" y="2806731"/>
            <a:ext cx="0" cy="24511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77" name="milestoneshape"/>
          <p:cNvSpPr txBox="1"/>
          <p:nvPr>
            <p:custDataLst>
              <p:tags r:id="rId49"/>
            </p:custDataLst>
          </p:nvPr>
        </p:nvSpPr>
        <p:spPr>
          <a:xfrm>
            <a:off x="4348904" y="27432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London</a:t>
            </a:r>
            <a:endParaRPr lang="en-US" sz="1100"/>
          </a:p>
        </p:txBody>
      </p:sp>
      <p:sp>
        <p:nvSpPr>
          <p:cNvPr id="78" name="milestoneshape"/>
          <p:cNvSpPr txBox="1"/>
          <p:nvPr>
            <p:custDataLst>
              <p:tags r:id="rId50"/>
            </p:custDataLst>
          </p:nvPr>
        </p:nvSpPr>
        <p:spPr>
          <a:xfrm>
            <a:off x="4348904" y="2931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1948</a:t>
            </a:r>
            <a:endParaRPr lang="en-US" sz="1000">
              <a:solidFill>
                <a:schemeClr val="tx2"/>
              </a:solidFill>
            </a:endParaRPr>
          </a:p>
        </p:txBody>
      </p:sp>
      <p:sp>
        <p:nvSpPr>
          <p:cNvPr id="79" name="milestoneshape"/>
          <p:cNvSpPr/>
          <p:nvPr/>
        </p:nvSpPr>
        <p:spPr>
          <a:xfrm rot="16200000">
            <a:off x="3965515"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milestoneshape"/>
          <p:cNvCxnSpPr/>
          <p:nvPr>
            <p:custDataLst>
              <p:tags r:id="rId51"/>
            </p:custDataLst>
          </p:nvPr>
        </p:nvCxnSpPr>
        <p:spPr>
          <a:xfrm>
            <a:off x="3965515"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81" name="milestoneshape"/>
          <p:cNvSpPr txBox="1"/>
          <p:nvPr>
            <p:custDataLst>
              <p:tags r:id="rId52"/>
            </p:custDataLst>
          </p:nvPr>
        </p:nvSpPr>
        <p:spPr>
          <a:xfrm>
            <a:off x="4117915"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London</a:t>
            </a:r>
            <a:endParaRPr lang="en-US" sz="1100"/>
          </a:p>
        </p:txBody>
      </p:sp>
      <p:sp>
        <p:nvSpPr>
          <p:cNvPr id="82" name="milestoneshape"/>
          <p:cNvSpPr txBox="1"/>
          <p:nvPr>
            <p:custDataLst>
              <p:tags r:id="rId53"/>
            </p:custDataLst>
          </p:nvPr>
        </p:nvSpPr>
        <p:spPr>
          <a:xfrm>
            <a:off x="4117915"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1944</a:t>
            </a:r>
            <a:endParaRPr lang="en-US" sz="1000">
              <a:solidFill>
                <a:schemeClr val="tx2"/>
              </a:solidFill>
            </a:endParaRPr>
          </a:p>
        </p:txBody>
      </p:sp>
      <p:sp>
        <p:nvSpPr>
          <p:cNvPr id="83" name="milestoneshape"/>
          <p:cNvSpPr/>
          <p:nvPr/>
        </p:nvSpPr>
        <p:spPr>
          <a:xfrm rot="16200000">
            <a:off x="3734525"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milestoneshape"/>
          <p:cNvCxnSpPr/>
          <p:nvPr>
            <p:custDataLst>
              <p:tags r:id="rId54"/>
            </p:custDataLst>
          </p:nvPr>
        </p:nvCxnSpPr>
        <p:spPr>
          <a:xfrm>
            <a:off x="3734525"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85" name="milestoneshape"/>
          <p:cNvSpPr txBox="1"/>
          <p:nvPr>
            <p:custDataLst>
              <p:tags r:id="rId55"/>
            </p:custDataLst>
          </p:nvPr>
        </p:nvSpPr>
        <p:spPr>
          <a:xfrm>
            <a:off x="3886925" y="38100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Tokyo</a:t>
            </a:r>
            <a:endParaRPr lang="en-US" sz="1100"/>
          </a:p>
        </p:txBody>
      </p:sp>
      <p:sp>
        <p:nvSpPr>
          <p:cNvPr id="86" name="milestoneshape"/>
          <p:cNvSpPr txBox="1"/>
          <p:nvPr>
            <p:custDataLst>
              <p:tags r:id="rId56"/>
            </p:custDataLst>
          </p:nvPr>
        </p:nvSpPr>
        <p:spPr>
          <a:xfrm>
            <a:off x="3886925"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1940</a:t>
            </a:r>
            <a:endParaRPr lang="en-US" sz="1000">
              <a:solidFill>
                <a:schemeClr val="tx2"/>
              </a:solidFill>
            </a:endParaRPr>
          </a:p>
        </p:txBody>
      </p:sp>
      <p:sp>
        <p:nvSpPr>
          <p:cNvPr id="87" name="milestoneshape"/>
          <p:cNvSpPr/>
          <p:nvPr/>
        </p:nvSpPr>
        <p:spPr>
          <a:xfrm rot="16200000">
            <a:off x="3503536"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milestoneshape"/>
          <p:cNvCxnSpPr/>
          <p:nvPr>
            <p:custDataLst>
              <p:tags r:id="rId57"/>
            </p:custDataLst>
          </p:nvPr>
        </p:nvCxnSpPr>
        <p:spPr>
          <a:xfrm>
            <a:off x="3503536"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89" name="milestoneshape"/>
          <p:cNvSpPr txBox="1"/>
          <p:nvPr>
            <p:custDataLst>
              <p:tags r:id="rId58"/>
            </p:custDataLst>
          </p:nvPr>
        </p:nvSpPr>
        <p:spPr>
          <a:xfrm>
            <a:off x="3655936"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Berlin</a:t>
            </a:r>
            <a:endParaRPr lang="en-US" sz="1100"/>
          </a:p>
        </p:txBody>
      </p:sp>
      <p:sp>
        <p:nvSpPr>
          <p:cNvPr id="90" name="milestoneshape"/>
          <p:cNvSpPr txBox="1"/>
          <p:nvPr>
            <p:custDataLst>
              <p:tags r:id="rId59"/>
            </p:custDataLst>
          </p:nvPr>
        </p:nvSpPr>
        <p:spPr>
          <a:xfrm>
            <a:off x="3655936"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1936</a:t>
            </a:r>
            <a:endParaRPr lang="en-US" sz="1000">
              <a:solidFill>
                <a:schemeClr val="tx2"/>
              </a:solidFill>
            </a:endParaRPr>
          </a:p>
        </p:txBody>
      </p:sp>
      <p:sp>
        <p:nvSpPr>
          <p:cNvPr id="91" name="milestoneshape"/>
          <p:cNvSpPr/>
          <p:nvPr/>
        </p:nvSpPr>
        <p:spPr>
          <a:xfrm rot="16200000">
            <a:off x="3272546" y="28067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milestoneshape"/>
          <p:cNvCxnSpPr/>
          <p:nvPr>
            <p:custDataLst>
              <p:tags r:id="rId60"/>
            </p:custDataLst>
          </p:nvPr>
        </p:nvCxnSpPr>
        <p:spPr>
          <a:xfrm>
            <a:off x="3272546" y="2806731"/>
            <a:ext cx="0" cy="24511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93" name="milestoneshape"/>
          <p:cNvSpPr txBox="1"/>
          <p:nvPr>
            <p:custDataLst>
              <p:tags r:id="rId61"/>
            </p:custDataLst>
          </p:nvPr>
        </p:nvSpPr>
        <p:spPr>
          <a:xfrm>
            <a:off x="3424946" y="27432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Los Angeles</a:t>
            </a:r>
            <a:endParaRPr lang="en-US" sz="1100"/>
          </a:p>
        </p:txBody>
      </p:sp>
      <p:sp>
        <p:nvSpPr>
          <p:cNvPr id="94" name="milestoneshape"/>
          <p:cNvSpPr txBox="1"/>
          <p:nvPr>
            <p:custDataLst>
              <p:tags r:id="rId62"/>
            </p:custDataLst>
          </p:nvPr>
        </p:nvSpPr>
        <p:spPr>
          <a:xfrm>
            <a:off x="3424946" y="2931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1932</a:t>
            </a:r>
            <a:endParaRPr lang="en-US" sz="1000">
              <a:solidFill>
                <a:schemeClr val="tx2"/>
              </a:solidFill>
            </a:endParaRPr>
          </a:p>
        </p:txBody>
      </p:sp>
      <p:sp>
        <p:nvSpPr>
          <p:cNvPr id="95" name="milestoneshape"/>
          <p:cNvSpPr/>
          <p:nvPr/>
        </p:nvSpPr>
        <p:spPr>
          <a:xfrm rot="16200000">
            <a:off x="3041557"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milestoneshape"/>
          <p:cNvCxnSpPr/>
          <p:nvPr>
            <p:custDataLst>
              <p:tags r:id="rId63"/>
            </p:custDataLst>
          </p:nvPr>
        </p:nvCxnSpPr>
        <p:spPr>
          <a:xfrm>
            <a:off x="3041557"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97" name="milestoneshape"/>
          <p:cNvSpPr txBox="1"/>
          <p:nvPr>
            <p:custDataLst>
              <p:tags r:id="rId64"/>
            </p:custDataLst>
          </p:nvPr>
        </p:nvSpPr>
        <p:spPr>
          <a:xfrm>
            <a:off x="3193957"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Amsterdam</a:t>
            </a:r>
            <a:endParaRPr lang="en-US" sz="1100"/>
          </a:p>
        </p:txBody>
      </p:sp>
      <p:sp>
        <p:nvSpPr>
          <p:cNvPr id="98" name="milestoneshape"/>
          <p:cNvSpPr txBox="1"/>
          <p:nvPr>
            <p:custDataLst>
              <p:tags r:id="rId65"/>
            </p:custDataLst>
          </p:nvPr>
        </p:nvSpPr>
        <p:spPr>
          <a:xfrm>
            <a:off x="3193957"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1928</a:t>
            </a:r>
            <a:endParaRPr lang="en-US" sz="1000">
              <a:solidFill>
                <a:schemeClr val="tx2"/>
              </a:solidFill>
            </a:endParaRPr>
          </a:p>
        </p:txBody>
      </p:sp>
      <p:sp>
        <p:nvSpPr>
          <p:cNvPr id="99" name="milestoneshape"/>
          <p:cNvSpPr/>
          <p:nvPr/>
        </p:nvSpPr>
        <p:spPr>
          <a:xfrm rot="16200000">
            <a:off x="2810568"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milestoneshape"/>
          <p:cNvCxnSpPr/>
          <p:nvPr>
            <p:custDataLst>
              <p:tags r:id="rId66"/>
            </p:custDataLst>
          </p:nvPr>
        </p:nvCxnSpPr>
        <p:spPr>
          <a:xfrm>
            <a:off x="2810568"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01" name="milestoneshape"/>
          <p:cNvSpPr txBox="1"/>
          <p:nvPr>
            <p:custDataLst>
              <p:tags r:id="rId67"/>
            </p:custDataLst>
          </p:nvPr>
        </p:nvSpPr>
        <p:spPr>
          <a:xfrm>
            <a:off x="2962968" y="38100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Paris</a:t>
            </a:r>
            <a:endParaRPr lang="en-US" sz="1100"/>
          </a:p>
        </p:txBody>
      </p:sp>
      <p:sp>
        <p:nvSpPr>
          <p:cNvPr id="102" name="milestoneshape"/>
          <p:cNvSpPr txBox="1"/>
          <p:nvPr>
            <p:custDataLst>
              <p:tags r:id="rId68"/>
            </p:custDataLst>
          </p:nvPr>
        </p:nvSpPr>
        <p:spPr>
          <a:xfrm>
            <a:off x="2962968"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1924</a:t>
            </a:r>
            <a:endParaRPr lang="en-US" sz="1000">
              <a:solidFill>
                <a:schemeClr val="tx2"/>
              </a:solidFill>
            </a:endParaRPr>
          </a:p>
        </p:txBody>
      </p:sp>
      <p:sp>
        <p:nvSpPr>
          <p:cNvPr id="103" name="milestoneshape"/>
          <p:cNvSpPr/>
          <p:nvPr/>
        </p:nvSpPr>
        <p:spPr>
          <a:xfrm rot="16200000">
            <a:off x="2579578"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milestoneshape"/>
          <p:cNvCxnSpPr/>
          <p:nvPr>
            <p:custDataLst>
              <p:tags r:id="rId69"/>
            </p:custDataLst>
          </p:nvPr>
        </p:nvCxnSpPr>
        <p:spPr>
          <a:xfrm>
            <a:off x="2579578"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05" name="milestoneshape"/>
          <p:cNvSpPr txBox="1"/>
          <p:nvPr>
            <p:custDataLst>
              <p:tags r:id="rId70"/>
            </p:custDataLst>
          </p:nvPr>
        </p:nvSpPr>
        <p:spPr>
          <a:xfrm>
            <a:off x="2731978"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Antwerp</a:t>
            </a:r>
            <a:endParaRPr lang="en-US" sz="1100"/>
          </a:p>
        </p:txBody>
      </p:sp>
      <p:sp>
        <p:nvSpPr>
          <p:cNvPr id="106" name="milestoneshape"/>
          <p:cNvSpPr txBox="1"/>
          <p:nvPr>
            <p:custDataLst>
              <p:tags r:id="rId71"/>
            </p:custDataLst>
          </p:nvPr>
        </p:nvSpPr>
        <p:spPr>
          <a:xfrm>
            <a:off x="2731978"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1920</a:t>
            </a:r>
            <a:endParaRPr lang="en-US" sz="1000">
              <a:solidFill>
                <a:schemeClr val="tx2"/>
              </a:solidFill>
            </a:endParaRPr>
          </a:p>
        </p:txBody>
      </p:sp>
      <p:sp>
        <p:nvSpPr>
          <p:cNvPr id="107" name="milestoneshape"/>
          <p:cNvSpPr/>
          <p:nvPr/>
        </p:nvSpPr>
        <p:spPr>
          <a:xfrm rot="16200000">
            <a:off x="2348589" y="28067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milestoneshape"/>
          <p:cNvCxnSpPr/>
          <p:nvPr>
            <p:custDataLst>
              <p:tags r:id="rId72"/>
            </p:custDataLst>
          </p:nvPr>
        </p:nvCxnSpPr>
        <p:spPr>
          <a:xfrm>
            <a:off x="2348589" y="2806731"/>
            <a:ext cx="0" cy="24511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09" name="milestoneshape"/>
          <p:cNvSpPr txBox="1"/>
          <p:nvPr>
            <p:custDataLst>
              <p:tags r:id="rId73"/>
            </p:custDataLst>
          </p:nvPr>
        </p:nvSpPr>
        <p:spPr>
          <a:xfrm>
            <a:off x="2500989" y="27432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Berlin</a:t>
            </a:r>
            <a:endParaRPr lang="en-US" sz="1100" dirty="0"/>
          </a:p>
        </p:txBody>
      </p:sp>
      <p:sp>
        <p:nvSpPr>
          <p:cNvPr id="110" name="milestoneshape"/>
          <p:cNvSpPr txBox="1"/>
          <p:nvPr>
            <p:custDataLst>
              <p:tags r:id="rId74"/>
            </p:custDataLst>
          </p:nvPr>
        </p:nvSpPr>
        <p:spPr>
          <a:xfrm>
            <a:off x="2500989" y="2931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1916</a:t>
            </a:r>
            <a:endParaRPr lang="en-US" sz="1000">
              <a:solidFill>
                <a:schemeClr val="tx2"/>
              </a:solidFill>
            </a:endParaRPr>
          </a:p>
        </p:txBody>
      </p:sp>
      <p:sp>
        <p:nvSpPr>
          <p:cNvPr id="111" name="milestoneshape"/>
          <p:cNvSpPr/>
          <p:nvPr/>
        </p:nvSpPr>
        <p:spPr>
          <a:xfrm rot="16200000">
            <a:off x="2117599" y="44069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milestoneshape"/>
          <p:cNvCxnSpPr/>
          <p:nvPr>
            <p:custDataLst>
              <p:tags r:id="rId75"/>
            </p:custDataLst>
          </p:nvPr>
        </p:nvCxnSpPr>
        <p:spPr>
          <a:xfrm>
            <a:off x="2117599" y="4406931"/>
            <a:ext cx="0" cy="8509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13" name="milestoneshape"/>
          <p:cNvSpPr txBox="1"/>
          <p:nvPr>
            <p:custDataLst>
              <p:tags r:id="rId76"/>
            </p:custDataLst>
          </p:nvPr>
        </p:nvSpPr>
        <p:spPr>
          <a:xfrm>
            <a:off x="2269999" y="43434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Stockholm</a:t>
            </a:r>
            <a:endParaRPr lang="en-US" sz="1100" dirty="0"/>
          </a:p>
        </p:txBody>
      </p:sp>
      <p:sp>
        <p:nvSpPr>
          <p:cNvPr id="114" name="milestoneshape"/>
          <p:cNvSpPr txBox="1"/>
          <p:nvPr>
            <p:custDataLst>
              <p:tags r:id="rId77"/>
            </p:custDataLst>
          </p:nvPr>
        </p:nvSpPr>
        <p:spPr>
          <a:xfrm>
            <a:off x="2269999" y="45315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1912</a:t>
            </a:r>
            <a:endParaRPr lang="en-US" sz="1000">
              <a:solidFill>
                <a:schemeClr val="tx2"/>
              </a:solidFill>
            </a:endParaRPr>
          </a:p>
        </p:txBody>
      </p:sp>
      <p:sp>
        <p:nvSpPr>
          <p:cNvPr id="115" name="milestoneshape"/>
          <p:cNvSpPr/>
          <p:nvPr/>
        </p:nvSpPr>
        <p:spPr>
          <a:xfrm rot="16200000">
            <a:off x="1886610" y="38735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milestoneshape"/>
          <p:cNvCxnSpPr/>
          <p:nvPr>
            <p:custDataLst>
              <p:tags r:id="rId78"/>
            </p:custDataLst>
          </p:nvPr>
        </p:nvCxnSpPr>
        <p:spPr>
          <a:xfrm>
            <a:off x="1886610" y="3873531"/>
            <a:ext cx="0" cy="13843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17" name="milestoneshape"/>
          <p:cNvSpPr txBox="1"/>
          <p:nvPr>
            <p:custDataLst>
              <p:tags r:id="rId79"/>
            </p:custDataLst>
          </p:nvPr>
        </p:nvSpPr>
        <p:spPr>
          <a:xfrm>
            <a:off x="2039010" y="3807618"/>
            <a:ext cx="1464526" cy="231013"/>
          </a:xfrm>
          <a:prstGeom prst="rect">
            <a:avLst/>
          </a:prstGeom>
          <a:noFill/>
        </p:spPr>
        <p:txBody>
          <a:bodyPr vert="horz" wrap="square" lIns="88900" tIns="44450" rIns="88900" bIns="44450" rtlCol="0" anchorCtr="0">
            <a:spAutoFit/>
          </a:bodyPr>
          <a:lstStyle/>
          <a:p>
            <a:pPr>
              <a:lnSpc>
                <a:spcPct val="80000"/>
              </a:lnSpc>
            </a:pPr>
            <a:r>
              <a:rPr lang="en-US" sz="1100" dirty="0" smtClean="0"/>
              <a:t>London</a:t>
            </a:r>
            <a:endParaRPr lang="en-US" sz="1100" dirty="0"/>
          </a:p>
        </p:txBody>
      </p:sp>
      <p:sp>
        <p:nvSpPr>
          <p:cNvPr id="118" name="milestoneshape"/>
          <p:cNvSpPr txBox="1"/>
          <p:nvPr>
            <p:custDataLst>
              <p:tags r:id="rId80"/>
            </p:custDataLst>
          </p:nvPr>
        </p:nvSpPr>
        <p:spPr>
          <a:xfrm>
            <a:off x="2039010" y="39981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1908</a:t>
            </a:r>
            <a:endParaRPr lang="en-US" sz="1000">
              <a:solidFill>
                <a:schemeClr val="tx2"/>
              </a:solidFill>
            </a:endParaRPr>
          </a:p>
        </p:txBody>
      </p:sp>
      <p:sp>
        <p:nvSpPr>
          <p:cNvPr id="119" name="milestoneshape"/>
          <p:cNvSpPr/>
          <p:nvPr/>
        </p:nvSpPr>
        <p:spPr>
          <a:xfrm rot="16200000">
            <a:off x="1655621" y="3340131"/>
            <a:ext cx="190500" cy="190500"/>
          </a:xfrm>
          <a:prstGeom prst="flowChartMerge">
            <a:avLst/>
          </a:prstGeom>
          <a:solidFill>
            <a:srgbClr val="0072BC"/>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milestoneshape"/>
          <p:cNvCxnSpPr/>
          <p:nvPr>
            <p:custDataLst>
              <p:tags r:id="rId81"/>
            </p:custDataLst>
          </p:nvPr>
        </p:nvCxnSpPr>
        <p:spPr>
          <a:xfrm>
            <a:off x="1655621" y="3340131"/>
            <a:ext cx="0" cy="1917700"/>
          </a:xfrm>
          <a:prstGeom prst="line">
            <a:avLst/>
          </a:prstGeom>
          <a:ln w="15875">
            <a:solidFill>
              <a:schemeClr val="accent1"/>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21" name="milestoneshape"/>
          <p:cNvSpPr txBox="1"/>
          <p:nvPr>
            <p:custDataLst>
              <p:tags r:id="rId82"/>
            </p:custDataLst>
          </p:nvPr>
        </p:nvSpPr>
        <p:spPr>
          <a:xfrm>
            <a:off x="1808021" y="32766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St. Louis</a:t>
            </a:r>
            <a:endParaRPr lang="en-US" sz="1100" dirty="0"/>
          </a:p>
        </p:txBody>
      </p:sp>
      <p:sp>
        <p:nvSpPr>
          <p:cNvPr id="122" name="milestoneshape"/>
          <p:cNvSpPr txBox="1"/>
          <p:nvPr>
            <p:custDataLst>
              <p:tags r:id="rId83"/>
            </p:custDataLst>
          </p:nvPr>
        </p:nvSpPr>
        <p:spPr>
          <a:xfrm>
            <a:off x="1808021" y="34647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1904</a:t>
            </a:r>
            <a:endParaRPr lang="en-US" sz="1000">
              <a:solidFill>
                <a:schemeClr val="tx2"/>
              </a:solidFill>
            </a:endParaRPr>
          </a:p>
        </p:txBody>
      </p:sp>
      <p:sp>
        <p:nvSpPr>
          <p:cNvPr id="123" name="milestoneshape"/>
          <p:cNvSpPr/>
          <p:nvPr/>
        </p:nvSpPr>
        <p:spPr>
          <a:xfrm>
            <a:off x="1310489" y="5067331"/>
            <a:ext cx="254000" cy="279400"/>
          </a:xfrm>
          <a:prstGeom prst="diamond">
            <a:avLst/>
          </a:prstGeom>
          <a:solidFill>
            <a:schemeClr val="accent5"/>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milestoneshape"/>
          <p:cNvSpPr/>
          <p:nvPr/>
        </p:nvSpPr>
        <p:spPr>
          <a:xfrm rot="16200000">
            <a:off x="1193800" y="4203731"/>
            <a:ext cx="190500" cy="190500"/>
          </a:xfrm>
          <a:prstGeom prst="flowChartMerge">
            <a:avLst/>
          </a:prstGeom>
          <a:solidFill>
            <a:schemeClr val="accent5"/>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milestoneshape"/>
          <p:cNvCxnSpPr/>
          <p:nvPr>
            <p:custDataLst>
              <p:tags r:id="rId84"/>
            </p:custDataLst>
          </p:nvPr>
        </p:nvCxnSpPr>
        <p:spPr>
          <a:xfrm>
            <a:off x="1193800" y="4203731"/>
            <a:ext cx="0" cy="1054100"/>
          </a:xfrm>
          <a:prstGeom prst="line">
            <a:avLst/>
          </a:prstGeom>
          <a:ln w="15875">
            <a:solidFill>
              <a:schemeClr val="accent3">
                <a:lumMod val="50000"/>
              </a:schemeClr>
            </a:solidFill>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26" name="milestoneshape"/>
          <p:cNvSpPr txBox="1"/>
          <p:nvPr>
            <p:custDataLst>
              <p:tags r:id="rId85"/>
            </p:custDataLst>
          </p:nvPr>
        </p:nvSpPr>
        <p:spPr>
          <a:xfrm>
            <a:off x="1346200" y="41402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Athens</a:t>
            </a:r>
            <a:endParaRPr lang="en-US" sz="1100" dirty="0"/>
          </a:p>
        </p:txBody>
      </p:sp>
      <p:sp>
        <p:nvSpPr>
          <p:cNvPr id="127" name="milestoneshape"/>
          <p:cNvSpPr txBox="1"/>
          <p:nvPr>
            <p:custDataLst>
              <p:tags r:id="rId86"/>
            </p:custDataLst>
          </p:nvPr>
        </p:nvSpPr>
        <p:spPr>
          <a:xfrm>
            <a:off x="1346200" y="43283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1896</a:t>
            </a:r>
            <a:endParaRPr lang="en-US" sz="1000">
              <a:solidFill>
                <a:schemeClr val="tx2"/>
              </a:solidFill>
            </a:endParaRPr>
          </a:p>
        </p:txBody>
      </p:sp>
      <p:sp>
        <p:nvSpPr>
          <p:cNvPr id="128" name="milestoneshape"/>
          <p:cNvSpPr txBox="1"/>
          <p:nvPr>
            <p:custDataLst>
              <p:tags r:id="rId87"/>
            </p:custDataLst>
          </p:nvPr>
        </p:nvSpPr>
        <p:spPr>
          <a:xfrm>
            <a:off x="738989" y="4673631"/>
            <a:ext cx="1397000" cy="228600"/>
          </a:xfrm>
          <a:prstGeom prst="rect">
            <a:avLst/>
          </a:prstGeom>
          <a:noFill/>
        </p:spPr>
        <p:txBody>
          <a:bodyPr vert="horz" wrap="square" lIns="88900" tIns="44450" rIns="88900" bIns="44450" rtlCol="0" anchor="b" anchorCtr="1">
            <a:spAutoFit/>
          </a:bodyPr>
          <a:lstStyle/>
          <a:p>
            <a:pPr algn="ctr">
              <a:lnSpc>
                <a:spcPct val="80000"/>
              </a:lnSpc>
            </a:pPr>
            <a:r>
              <a:rPr lang="en-US" sz="1100" dirty="0" smtClean="0"/>
              <a:t>Paris</a:t>
            </a:r>
            <a:endParaRPr lang="en-US" sz="1100" dirty="0"/>
          </a:p>
        </p:txBody>
      </p:sp>
      <p:sp>
        <p:nvSpPr>
          <p:cNvPr id="130" name="milestoneshape"/>
          <p:cNvSpPr txBox="1"/>
          <p:nvPr>
            <p:custDataLst>
              <p:tags r:id="rId88"/>
            </p:custDataLst>
          </p:nvPr>
        </p:nvSpPr>
        <p:spPr>
          <a:xfrm>
            <a:off x="738989" y="4867306"/>
            <a:ext cx="1397000" cy="228600"/>
          </a:xfrm>
          <a:prstGeom prst="rect">
            <a:avLst/>
          </a:prstGeom>
          <a:noFill/>
        </p:spPr>
        <p:txBody>
          <a:bodyPr vert="horz" wrap="none" lIns="88900" tIns="1270" rIns="88900" bIns="44450" rtlCol="0" anchorCtr="1">
            <a:noAutofit/>
          </a:bodyPr>
          <a:lstStyle/>
          <a:p>
            <a:r>
              <a:rPr lang="en-US" sz="1000" dirty="0" smtClean="0">
                <a:solidFill>
                  <a:schemeClr val="tx2"/>
                </a:solidFill>
              </a:rPr>
              <a:t>1900</a:t>
            </a:r>
            <a:endParaRPr lang="en-US" sz="1000" dirty="0">
              <a:solidFill>
                <a:schemeClr val="tx2"/>
              </a:solidFill>
            </a:endParaRPr>
          </a:p>
        </p:txBody>
      </p:sp>
      <p:sp>
        <p:nvSpPr>
          <p:cNvPr id="133" name="milestoneshape"/>
          <p:cNvSpPr txBox="1"/>
          <p:nvPr>
            <p:custDataLst>
              <p:tags r:id="rId89"/>
            </p:custDataLst>
          </p:nvPr>
        </p:nvSpPr>
        <p:spPr>
          <a:xfrm>
            <a:off x="7582755" y="36195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Athens</a:t>
            </a:r>
            <a:endParaRPr lang="en-US" sz="1100" dirty="0"/>
          </a:p>
        </p:txBody>
      </p:sp>
      <p:sp>
        <p:nvSpPr>
          <p:cNvPr id="135" name="milestoneshape"/>
          <p:cNvSpPr txBox="1"/>
          <p:nvPr>
            <p:custDataLst>
              <p:tags r:id="rId90"/>
            </p:custDataLst>
          </p:nvPr>
        </p:nvSpPr>
        <p:spPr>
          <a:xfrm>
            <a:off x="7813745" y="4152931"/>
            <a:ext cx="1524000" cy="228600"/>
          </a:xfrm>
          <a:prstGeom prst="rect">
            <a:avLst/>
          </a:prstGeom>
          <a:noFill/>
        </p:spPr>
        <p:txBody>
          <a:bodyPr vert="horz" wrap="square" lIns="88900" tIns="44450" rIns="88900" bIns="44450" rtlCol="0" anchorCtr="0">
            <a:spAutoFit/>
          </a:bodyPr>
          <a:lstStyle/>
          <a:p>
            <a:pPr>
              <a:lnSpc>
                <a:spcPct val="80000"/>
              </a:lnSpc>
            </a:pPr>
            <a:r>
              <a:rPr lang="en-US" sz="1100" dirty="0" smtClean="0"/>
              <a:t>Beijing</a:t>
            </a:r>
            <a:endParaRPr lang="en-US" sz="1100" dirty="0"/>
          </a:p>
        </p:txBody>
      </p:sp>
      <p:sp>
        <p:nvSpPr>
          <p:cNvPr id="136" name="milestoneshape"/>
          <p:cNvSpPr txBox="1"/>
          <p:nvPr>
            <p:custDataLst>
              <p:tags r:id="rId91"/>
            </p:custDataLst>
          </p:nvPr>
        </p:nvSpPr>
        <p:spPr>
          <a:xfrm>
            <a:off x="7813745" y="4341018"/>
            <a:ext cx="1397000" cy="228600"/>
          </a:xfrm>
          <a:prstGeom prst="rect">
            <a:avLst/>
          </a:prstGeom>
          <a:noFill/>
        </p:spPr>
        <p:txBody>
          <a:bodyPr vert="horz" wrap="none" lIns="88900" tIns="1270" rIns="88900" bIns="44450" rtlCol="0" anchorCtr="0">
            <a:noAutofit/>
          </a:bodyPr>
          <a:lstStyle/>
          <a:p>
            <a:r>
              <a:rPr lang="en-US" sz="1000" smtClean="0">
                <a:solidFill>
                  <a:schemeClr val="tx2"/>
                </a:solidFill>
              </a:rPr>
              <a:t>2008</a:t>
            </a:r>
            <a:endParaRPr lang="en-US" sz="1000">
              <a:solidFill>
                <a:schemeClr val="tx2"/>
              </a:solidFill>
            </a:endParaRPr>
          </a:p>
        </p:txBody>
      </p:sp>
      <p:sp>
        <p:nvSpPr>
          <p:cNvPr id="137" name="milestoneshape"/>
          <p:cNvSpPr txBox="1"/>
          <p:nvPr>
            <p:custDataLst>
              <p:tags r:id="rId92"/>
            </p:custDataLst>
          </p:nvPr>
        </p:nvSpPr>
        <p:spPr>
          <a:xfrm>
            <a:off x="8044734" y="4686331"/>
            <a:ext cx="1524000" cy="228600"/>
          </a:xfrm>
          <a:prstGeom prst="rect">
            <a:avLst/>
          </a:prstGeom>
          <a:noFill/>
        </p:spPr>
        <p:txBody>
          <a:bodyPr vert="horz" wrap="square" lIns="88900" tIns="44450" rIns="88900" bIns="44450" rtlCol="0" anchorCtr="0">
            <a:spAutoFit/>
          </a:bodyPr>
          <a:lstStyle/>
          <a:p>
            <a:pPr>
              <a:lnSpc>
                <a:spcPct val="80000"/>
              </a:lnSpc>
            </a:pPr>
            <a:r>
              <a:rPr lang="en-US" sz="1100" smtClean="0"/>
              <a:t>London</a:t>
            </a:r>
            <a:endParaRPr lang="en-US" sz="1100"/>
          </a:p>
        </p:txBody>
      </p:sp>
      <p:sp>
        <p:nvSpPr>
          <p:cNvPr id="138" name="milestoneshape"/>
          <p:cNvSpPr txBox="1"/>
          <p:nvPr>
            <p:custDataLst>
              <p:tags r:id="rId93"/>
            </p:custDataLst>
          </p:nvPr>
        </p:nvSpPr>
        <p:spPr>
          <a:xfrm>
            <a:off x="8044734" y="4874418"/>
            <a:ext cx="1397000" cy="228600"/>
          </a:xfrm>
          <a:prstGeom prst="rect">
            <a:avLst/>
          </a:prstGeom>
          <a:noFill/>
        </p:spPr>
        <p:txBody>
          <a:bodyPr vert="horz" wrap="none" lIns="88900" tIns="1270" rIns="88900" bIns="44450" rtlCol="0" anchorCtr="0">
            <a:noAutofit/>
          </a:bodyPr>
          <a:lstStyle/>
          <a:p>
            <a:r>
              <a:rPr lang="en-US" sz="1000" dirty="0" smtClean="0">
                <a:solidFill>
                  <a:schemeClr val="tx2"/>
                </a:solidFill>
              </a:rPr>
              <a:t>2012</a:t>
            </a:r>
            <a:endParaRPr lang="en-US" sz="1000" dirty="0">
              <a:solidFill>
                <a:schemeClr val="tx2"/>
              </a:solidFill>
            </a:endParaRPr>
          </a:p>
        </p:txBody>
      </p:sp>
    </p:spTree>
    <p:extLst>
      <p:ext uri="{BB962C8B-B14F-4D97-AF65-F5344CB8AC3E}">
        <p14:creationId xmlns:p14="http://schemas.microsoft.com/office/powerpoint/2010/main" val="38307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500" fill="hold"/>
                                        <p:tgtEl>
                                          <p:spTgt spid="126"/>
                                        </p:tgtEl>
                                        <p:attrNameLst>
                                          <p:attrName>ppt_x</p:attrName>
                                        </p:attrNameLst>
                                      </p:cBhvr>
                                      <p:tavLst>
                                        <p:tav tm="0">
                                          <p:val>
                                            <p:strVal val="#ppt_x"/>
                                          </p:val>
                                        </p:tav>
                                        <p:tav tm="100000">
                                          <p:val>
                                            <p:strVal val="#ppt_x"/>
                                          </p:val>
                                        </p:tav>
                                      </p:tavLst>
                                    </p:anim>
                                    <p:anim calcmode="lin" valueType="num">
                                      <p:cBhvr additive="base">
                                        <p:cTn id="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
                                        </p:tgtEl>
                                        <p:attrNameLst>
                                          <p:attrName>style.visibility</p:attrName>
                                        </p:attrNameLst>
                                      </p:cBhvr>
                                      <p:to>
                                        <p:strVal val="visible"/>
                                      </p:to>
                                    </p:set>
                                    <p:anim calcmode="lin" valueType="num">
                                      <p:cBhvr additive="base">
                                        <p:cTn id="13" dur="500" fill="hold"/>
                                        <p:tgtEl>
                                          <p:spTgt spid="128"/>
                                        </p:tgtEl>
                                        <p:attrNameLst>
                                          <p:attrName>ppt_x</p:attrName>
                                        </p:attrNameLst>
                                      </p:cBhvr>
                                      <p:tavLst>
                                        <p:tav tm="0">
                                          <p:val>
                                            <p:strVal val="#ppt_x"/>
                                          </p:val>
                                        </p:tav>
                                        <p:tav tm="100000">
                                          <p:val>
                                            <p:strVal val="#ppt_x"/>
                                          </p:val>
                                        </p:tav>
                                      </p:tavLst>
                                    </p:anim>
                                    <p:anim calcmode="lin" valueType="num">
                                      <p:cBhvr additive="base">
                                        <p:cTn id="1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
                                        </p:tgtEl>
                                        <p:attrNameLst>
                                          <p:attrName>style.visibility</p:attrName>
                                        </p:attrNameLst>
                                      </p:cBhvr>
                                      <p:to>
                                        <p:strVal val="visible"/>
                                      </p:to>
                                    </p:set>
                                    <p:anim calcmode="lin" valueType="num">
                                      <p:cBhvr additive="base">
                                        <p:cTn id="19" dur="500" fill="hold"/>
                                        <p:tgtEl>
                                          <p:spTgt spid="121"/>
                                        </p:tgtEl>
                                        <p:attrNameLst>
                                          <p:attrName>ppt_x</p:attrName>
                                        </p:attrNameLst>
                                      </p:cBhvr>
                                      <p:tavLst>
                                        <p:tav tm="0">
                                          <p:val>
                                            <p:strVal val="#ppt_x"/>
                                          </p:val>
                                        </p:tav>
                                        <p:tav tm="100000">
                                          <p:val>
                                            <p:strVal val="#ppt_x"/>
                                          </p:val>
                                        </p:tav>
                                      </p:tavLst>
                                    </p:anim>
                                    <p:anim calcmode="lin" valueType="num">
                                      <p:cBhvr additive="base">
                                        <p:cTn id="20"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fill="hold"/>
                                        <p:tgtEl>
                                          <p:spTgt spid="117"/>
                                        </p:tgtEl>
                                        <p:attrNameLst>
                                          <p:attrName>ppt_x</p:attrName>
                                        </p:attrNameLst>
                                      </p:cBhvr>
                                      <p:tavLst>
                                        <p:tav tm="0">
                                          <p:val>
                                            <p:strVal val="#ppt_x"/>
                                          </p:val>
                                        </p:tav>
                                        <p:tav tm="100000">
                                          <p:val>
                                            <p:strVal val="#ppt_x"/>
                                          </p:val>
                                        </p:tav>
                                      </p:tavLst>
                                    </p:anim>
                                    <p:anim calcmode="lin" valueType="num">
                                      <p:cBhvr additive="base">
                                        <p:cTn id="2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
                                        </p:tgtEl>
                                        <p:attrNameLst>
                                          <p:attrName>style.visibility</p:attrName>
                                        </p:attrNameLst>
                                      </p:cBhvr>
                                      <p:to>
                                        <p:strVal val="visible"/>
                                      </p:to>
                                    </p:set>
                                    <p:anim calcmode="lin" valueType="num">
                                      <p:cBhvr additive="base">
                                        <p:cTn id="31" dur="500" fill="hold"/>
                                        <p:tgtEl>
                                          <p:spTgt spid="113"/>
                                        </p:tgtEl>
                                        <p:attrNameLst>
                                          <p:attrName>ppt_x</p:attrName>
                                        </p:attrNameLst>
                                      </p:cBhvr>
                                      <p:tavLst>
                                        <p:tav tm="0">
                                          <p:val>
                                            <p:strVal val="#ppt_x"/>
                                          </p:val>
                                        </p:tav>
                                        <p:tav tm="100000">
                                          <p:val>
                                            <p:strVal val="#ppt_x"/>
                                          </p:val>
                                        </p:tav>
                                      </p:tavLst>
                                    </p:anim>
                                    <p:anim calcmode="lin" valueType="num">
                                      <p:cBhvr additive="base">
                                        <p:cTn id="3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ppt_x"/>
                                          </p:val>
                                        </p:tav>
                                        <p:tav tm="100000">
                                          <p:val>
                                            <p:strVal val="#ppt_x"/>
                                          </p:val>
                                        </p:tav>
                                      </p:tavLst>
                                    </p:anim>
                                    <p:anim calcmode="lin" valueType="num">
                                      <p:cBhvr additive="base">
                                        <p:cTn id="3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additive="base">
                                        <p:cTn id="43" dur="500" fill="hold"/>
                                        <p:tgtEl>
                                          <p:spTgt spid="105"/>
                                        </p:tgtEl>
                                        <p:attrNameLst>
                                          <p:attrName>ppt_x</p:attrName>
                                        </p:attrNameLst>
                                      </p:cBhvr>
                                      <p:tavLst>
                                        <p:tav tm="0">
                                          <p:val>
                                            <p:strVal val="#ppt_x"/>
                                          </p:val>
                                        </p:tav>
                                        <p:tav tm="100000">
                                          <p:val>
                                            <p:strVal val="#ppt_x"/>
                                          </p:val>
                                        </p:tav>
                                      </p:tavLst>
                                    </p:anim>
                                    <p:anim calcmode="lin" valueType="num">
                                      <p:cBhvr additive="base">
                                        <p:cTn id="4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additive="base">
                                        <p:cTn id="49" dur="500" fill="hold"/>
                                        <p:tgtEl>
                                          <p:spTgt spid="101"/>
                                        </p:tgtEl>
                                        <p:attrNameLst>
                                          <p:attrName>ppt_x</p:attrName>
                                        </p:attrNameLst>
                                      </p:cBhvr>
                                      <p:tavLst>
                                        <p:tav tm="0">
                                          <p:val>
                                            <p:strVal val="#ppt_x"/>
                                          </p:val>
                                        </p:tav>
                                        <p:tav tm="100000">
                                          <p:val>
                                            <p:strVal val="#ppt_x"/>
                                          </p:val>
                                        </p:tav>
                                      </p:tavLst>
                                    </p:anim>
                                    <p:anim calcmode="lin" valueType="num">
                                      <p:cBhvr additive="base">
                                        <p:cTn id="5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7"/>
                                        </p:tgtEl>
                                        <p:attrNameLst>
                                          <p:attrName>style.visibility</p:attrName>
                                        </p:attrNameLst>
                                      </p:cBhvr>
                                      <p:to>
                                        <p:strVal val="visible"/>
                                      </p:to>
                                    </p:set>
                                    <p:anim calcmode="lin" valueType="num">
                                      <p:cBhvr additive="base">
                                        <p:cTn id="55" dur="500" fill="hold"/>
                                        <p:tgtEl>
                                          <p:spTgt spid="97"/>
                                        </p:tgtEl>
                                        <p:attrNameLst>
                                          <p:attrName>ppt_x</p:attrName>
                                        </p:attrNameLst>
                                      </p:cBhvr>
                                      <p:tavLst>
                                        <p:tav tm="0">
                                          <p:val>
                                            <p:strVal val="#ppt_x"/>
                                          </p:val>
                                        </p:tav>
                                        <p:tav tm="100000">
                                          <p:val>
                                            <p:strVal val="#ppt_x"/>
                                          </p:val>
                                        </p:tav>
                                      </p:tavLst>
                                    </p:anim>
                                    <p:anim calcmode="lin" valueType="num">
                                      <p:cBhvr additive="base">
                                        <p:cTn id="5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additive="base">
                                        <p:cTn id="61" dur="500" fill="hold"/>
                                        <p:tgtEl>
                                          <p:spTgt spid="93"/>
                                        </p:tgtEl>
                                        <p:attrNameLst>
                                          <p:attrName>ppt_x</p:attrName>
                                        </p:attrNameLst>
                                      </p:cBhvr>
                                      <p:tavLst>
                                        <p:tav tm="0">
                                          <p:val>
                                            <p:strVal val="#ppt_x"/>
                                          </p:val>
                                        </p:tav>
                                        <p:tav tm="100000">
                                          <p:val>
                                            <p:strVal val="#ppt_x"/>
                                          </p:val>
                                        </p:tav>
                                      </p:tavLst>
                                    </p:anim>
                                    <p:anim calcmode="lin" valueType="num">
                                      <p:cBhvr additive="base">
                                        <p:cTn id="6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500" fill="hold"/>
                                        <p:tgtEl>
                                          <p:spTgt spid="89"/>
                                        </p:tgtEl>
                                        <p:attrNameLst>
                                          <p:attrName>ppt_x</p:attrName>
                                        </p:attrNameLst>
                                      </p:cBhvr>
                                      <p:tavLst>
                                        <p:tav tm="0">
                                          <p:val>
                                            <p:strVal val="#ppt_x"/>
                                          </p:val>
                                        </p:tav>
                                        <p:tav tm="100000">
                                          <p:val>
                                            <p:strVal val="#ppt_x"/>
                                          </p:val>
                                        </p:tav>
                                      </p:tavLst>
                                    </p:anim>
                                    <p:anim calcmode="lin" valueType="num">
                                      <p:cBhvr additive="base">
                                        <p:cTn id="6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additive="base">
                                        <p:cTn id="73" dur="500" fill="hold"/>
                                        <p:tgtEl>
                                          <p:spTgt spid="85"/>
                                        </p:tgtEl>
                                        <p:attrNameLst>
                                          <p:attrName>ppt_x</p:attrName>
                                        </p:attrNameLst>
                                      </p:cBhvr>
                                      <p:tavLst>
                                        <p:tav tm="0">
                                          <p:val>
                                            <p:strVal val="#ppt_x"/>
                                          </p:val>
                                        </p:tav>
                                        <p:tav tm="100000">
                                          <p:val>
                                            <p:strVal val="#ppt_x"/>
                                          </p:val>
                                        </p:tav>
                                      </p:tavLst>
                                    </p:anim>
                                    <p:anim calcmode="lin" valueType="num">
                                      <p:cBhvr additive="base">
                                        <p:cTn id="7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 calcmode="lin" valueType="num">
                                      <p:cBhvr additive="base">
                                        <p:cTn id="79" dur="500" fill="hold"/>
                                        <p:tgtEl>
                                          <p:spTgt spid="81"/>
                                        </p:tgtEl>
                                        <p:attrNameLst>
                                          <p:attrName>ppt_x</p:attrName>
                                        </p:attrNameLst>
                                      </p:cBhvr>
                                      <p:tavLst>
                                        <p:tav tm="0">
                                          <p:val>
                                            <p:strVal val="#ppt_x"/>
                                          </p:val>
                                        </p:tav>
                                        <p:tav tm="100000">
                                          <p:val>
                                            <p:strVal val="#ppt_x"/>
                                          </p:val>
                                        </p:tav>
                                      </p:tavLst>
                                    </p:anim>
                                    <p:anim calcmode="lin" valueType="num">
                                      <p:cBhvr additive="base">
                                        <p:cTn id="8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7"/>
                                        </p:tgtEl>
                                        <p:attrNameLst>
                                          <p:attrName>style.visibility</p:attrName>
                                        </p:attrNameLst>
                                      </p:cBhvr>
                                      <p:to>
                                        <p:strVal val="visible"/>
                                      </p:to>
                                    </p:set>
                                    <p:anim calcmode="lin" valueType="num">
                                      <p:cBhvr additive="base">
                                        <p:cTn id="85" dur="500" fill="hold"/>
                                        <p:tgtEl>
                                          <p:spTgt spid="77"/>
                                        </p:tgtEl>
                                        <p:attrNameLst>
                                          <p:attrName>ppt_x</p:attrName>
                                        </p:attrNameLst>
                                      </p:cBhvr>
                                      <p:tavLst>
                                        <p:tav tm="0">
                                          <p:val>
                                            <p:strVal val="#ppt_x"/>
                                          </p:val>
                                        </p:tav>
                                        <p:tav tm="100000">
                                          <p:val>
                                            <p:strVal val="#ppt_x"/>
                                          </p:val>
                                        </p:tav>
                                      </p:tavLst>
                                    </p:anim>
                                    <p:anim calcmode="lin" valueType="num">
                                      <p:cBhvr additive="base">
                                        <p:cTn id="8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fill="hold"/>
                                        <p:tgtEl>
                                          <p:spTgt spid="73"/>
                                        </p:tgtEl>
                                        <p:attrNameLst>
                                          <p:attrName>ppt_x</p:attrName>
                                        </p:attrNameLst>
                                      </p:cBhvr>
                                      <p:tavLst>
                                        <p:tav tm="0">
                                          <p:val>
                                            <p:strVal val="#ppt_x"/>
                                          </p:val>
                                        </p:tav>
                                        <p:tav tm="100000">
                                          <p:val>
                                            <p:strVal val="#ppt_x"/>
                                          </p:val>
                                        </p:tav>
                                      </p:tavLst>
                                    </p:anim>
                                    <p:anim calcmode="lin" valueType="num">
                                      <p:cBhvr additive="base">
                                        <p:cTn id="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additive="base">
                                        <p:cTn id="97" dur="500" fill="hold"/>
                                        <p:tgtEl>
                                          <p:spTgt spid="69"/>
                                        </p:tgtEl>
                                        <p:attrNameLst>
                                          <p:attrName>ppt_x</p:attrName>
                                        </p:attrNameLst>
                                      </p:cBhvr>
                                      <p:tavLst>
                                        <p:tav tm="0">
                                          <p:val>
                                            <p:strVal val="#ppt_x"/>
                                          </p:val>
                                        </p:tav>
                                        <p:tav tm="100000">
                                          <p:val>
                                            <p:strVal val="#ppt_x"/>
                                          </p:val>
                                        </p:tav>
                                      </p:tavLst>
                                    </p:anim>
                                    <p:anim calcmode="lin" valueType="num">
                                      <p:cBhvr additive="base">
                                        <p:cTn id="9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5"/>
                                        </p:tgtEl>
                                        <p:attrNameLst>
                                          <p:attrName>style.visibility</p:attrName>
                                        </p:attrNameLst>
                                      </p:cBhvr>
                                      <p:to>
                                        <p:strVal val="visible"/>
                                      </p:to>
                                    </p:set>
                                    <p:anim calcmode="lin" valueType="num">
                                      <p:cBhvr additive="base">
                                        <p:cTn id="103" dur="500" fill="hold"/>
                                        <p:tgtEl>
                                          <p:spTgt spid="65"/>
                                        </p:tgtEl>
                                        <p:attrNameLst>
                                          <p:attrName>ppt_x</p:attrName>
                                        </p:attrNameLst>
                                      </p:cBhvr>
                                      <p:tavLst>
                                        <p:tav tm="0">
                                          <p:val>
                                            <p:strVal val="#ppt_x"/>
                                          </p:val>
                                        </p:tav>
                                        <p:tav tm="100000">
                                          <p:val>
                                            <p:strVal val="#ppt_x"/>
                                          </p:val>
                                        </p:tav>
                                      </p:tavLst>
                                    </p:anim>
                                    <p:anim calcmode="lin" valueType="num">
                                      <p:cBhvr additive="base">
                                        <p:cTn id="10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additive="base">
                                        <p:cTn id="109" dur="500" fill="hold"/>
                                        <p:tgtEl>
                                          <p:spTgt spid="61"/>
                                        </p:tgtEl>
                                        <p:attrNameLst>
                                          <p:attrName>ppt_x</p:attrName>
                                        </p:attrNameLst>
                                      </p:cBhvr>
                                      <p:tavLst>
                                        <p:tav tm="0">
                                          <p:val>
                                            <p:strVal val="#ppt_x"/>
                                          </p:val>
                                        </p:tav>
                                        <p:tav tm="100000">
                                          <p:val>
                                            <p:strVal val="#ppt_x"/>
                                          </p:val>
                                        </p:tav>
                                      </p:tavLst>
                                    </p:anim>
                                    <p:anim calcmode="lin" valueType="num">
                                      <p:cBhvr additive="base">
                                        <p:cTn id="11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7"/>
                                        </p:tgtEl>
                                        <p:attrNameLst>
                                          <p:attrName>style.visibility</p:attrName>
                                        </p:attrNameLst>
                                      </p:cBhvr>
                                      <p:to>
                                        <p:strVal val="visible"/>
                                      </p:to>
                                    </p:set>
                                    <p:anim calcmode="lin" valueType="num">
                                      <p:cBhvr additive="base">
                                        <p:cTn id="115" dur="500" fill="hold"/>
                                        <p:tgtEl>
                                          <p:spTgt spid="57"/>
                                        </p:tgtEl>
                                        <p:attrNameLst>
                                          <p:attrName>ppt_x</p:attrName>
                                        </p:attrNameLst>
                                      </p:cBhvr>
                                      <p:tavLst>
                                        <p:tav tm="0">
                                          <p:val>
                                            <p:strVal val="#ppt_x"/>
                                          </p:val>
                                        </p:tav>
                                        <p:tav tm="100000">
                                          <p:val>
                                            <p:strVal val="#ppt_x"/>
                                          </p:val>
                                        </p:tav>
                                      </p:tavLst>
                                    </p:anim>
                                    <p:anim calcmode="lin" valueType="num">
                                      <p:cBhvr additive="base">
                                        <p:cTn id="11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500" fill="hold"/>
                                        <p:tgtEl>
                                          <p:spTgt spid="53"/>
                                        </p:tgtEl>
                                        <p:attrNameLst>
                                          <p:attrName>ppt_x</p:attrName>
                                        </p:attrNameLst>
                                      </p:cBhvr>
                                      <p:tavLst>
                                        <p:tav tm="0">
                                          <p:val>
                                            <p:strVal val="#ppt_x"/>
                                          </p:val>
                                        </p:tav>
                                        <p:tav tm="100000">
                                          <p:val>
                                            <p:strVal val="#ppt_x"/>
                                          </p:val>
                                        </p:tav>
                                      </p:tavLst>
                                    </p:anim>
                                    <p:anim calcmode="lin" valueType="num">
                                      <p:cBhvr additive="base">
                                        <p:cTn id="12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ppt_x"/>
                                          </p:val>
                                        </p:tav>
                                        <p:tav tm="100000">
                                          <p:val>
                                            <p:strVal val="#ppt_x"/>
                                          </p:val>
                                        </p:tav>
                                      </p:tavLst>
                                    </p:anim>
                                    <p:anim calcmode="lin" valueType="num">
                                      <p:cBhvr additive="base">
                                        <p:cTn id="1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 calcmode="lin" valueType="num">
                                      <p:cBhvr additive="base">
                                        <p:cTn id="133" dur="500" fill="hold"/>
                                        <p:tgtEl>
                                          <p:spTgt spid="45"/>
                                        </p:tgtEl>
                                        <p:attrNameLst>
                                          <p:attrName>ppt_x</p:attrName>
                                        </p:attrNameLst>
                                      </p:cBhvr>
                                      <p:tavLst>
                                        <p:tav tm="0">
                                          <p:val>
                                            <p:strVal val="#ppt_x"/>
                                          </p:val>
                                        </p:tav>
                                        <p:tav tm="100000">
                                          <p:val>
                                            <p:strVal val="#ppt_x"/>
                                          </p:val>
                                        </p:tav>
                                      </p:tavLst>
                                    </p:anim>
                                    <p:anim calcmode="lin" valueType="num">
                                      <p:cBhvr additive="base">
                                        <p:cTn id="1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1"/>
                                        </p:tgtEl>
                                        <p:attrNameLst>
                                          <p:attrName>style.visibility</p:attrName>
                                        </p:attrNameLst>
                                      </p:cBhvr>
                                      <p:to>
                                        <p:strVal val="visible"/>
                                      </p:to>
                                    </p:set>
                                    <p:anim calcmode="lin" valueType="num">
                                      <p:cBhvr additive="base">
                                        <p:cTn id="139" dur="500" fill="hold"/>
                                        <p:tgtEl>
                                          <p:spTgt spid="41"/>
                                        </p:tgtEl>
                                        <p:attrNameLst>
                                          <p:attrName>ppt_x</p:attrName>
                                        </p:attrNameLst>
                                      </p:cBhvr>
                                      <p:tavLst>
                                        <p:tav tm="0">
                                          <p:val>
                                            <p:strVal val="#ppt_x"/>
                                          </p:val>
                                        </p:tav>
                                        <p:tav tm="100000">
                                          <p:val>
                                            <p:strVal val="#ppt_x"/>
                                          </p:val>
                                        </p:tav>
                                      </p:tavLst>
                                    </p:anim>
                                    <p:anim calcmode="lin" valueType="num">
                                      <p:cBhvr additive="base">
                                        <p:cTn id="14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fill="hold"/>
                                        <p:tgtEl>
                                          <p:spTgt spid="37"/>
                                        </p:tgtEl>
                                        <p:attrNameLst>
                                          <p:attrName>ppt_x</p:attrName>
                                        </p:attrNameLst>
                                      </p:cBhvr>
                                      <p:tavLst>
                                        <p:tav tm="0">
                                          <p:val>
                                            <p:strVal val="#ppt_x"/>
                                          </p:val>
                                        </p:tav>
                                        <p:tav tm="100000">
                                          <p:val>
                                            <p:strVal val="#ppt_x"/>
                                          </p:val>
                                        </p:tav>
                                      </p:tavLst>
                                    </p:anim>
                                    <p:anim calcmode="lin" valueType="num">
                                      <p:cBhvr additive="base">
                                        <p:cTn id="1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3"/>
                                        </p:tgtEl>
                                        <p:attrNameLst>
                                          <p:attrName>style.visibility</p:attrName>
                                        </p:attrNameLst>
                                      </p:cBhvr>
                                      <p:to>
                                        <p:strVal val="visible"/>
                                      </p:to>
                                    </p:set>
                                    <p:anim calcmode="lin" valueType="num">
                                      <p:cBhvr additive="base">
                                        <p:cTn id="151" dur="500" fill="hold"/>
                                        <p:tgtEl>
                                          <p:spTgt spid="33"/>
                                        </p:tgtEl>
                                        <p:attrNameLst>
                                          <p:attrName>ppt_x</p:attrName>
                                        </p:attrNameLst>
                                      </p:cBhvr>
                                      <p:tavLst>
                                        <p:tav tm="0">
                                          <p:val>
                                            <p:strVal val="#ppt_x"/>
                                          </p:val>
                                        </p:tav>
                                        <p:tav tm="100000">
                                          <p:val>
                                            <p:strVal val="#ppt_x"/>
                                          </p:val>
                                        </p:tav>
                                      </p:tavLst>
                                    </p:anim>
                                    <p:anim calcmode="lin" valueType="num">
                                      <p:cBhvr additive="base">
                                        <p:cTn id="1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grpId="0" nodeType="clickEffect">
                                  <p:stCondLst>
                                    <p:cond delay="0"/>
                                  </p:stCondLst>
                                  <p:childTnLst>
                                    <p:set>
                                      <p:cBhvr>
                                        <p:cTn id="156" dur="1" fill="hold">
                                          <p:stCondLst>
                                            <p:cond delay="0"/>
                                          </p:stCondLst>
                                        </p:cTn>
                                        <p:tgtEl>
                                          <p:spTgt spid="133"/>
                                        </p:tgtEl>
                                        <p:attrNameLst>
                                          <p:attrName>style.visibility</p:attrName>
                                        </p:attrNameLst>
                                      </p:cBhvr>
                                      <p:to>
                                        <p:strVal val="visible"/>
                                      </p:to>
                                    </p:set>
                                    <p:animEffect transition="in" filter="fade">
                                      <p:cBhvr>
                                        <p:cTn id="157" dur="1000"/>
                                        <p:tgtEl>
                                          <p:spTgt spid="133"/>
                                        </p:tgtEl>
                                      </p:cBhvr>
                                    </p:animEffect>
                                    <p:anim calcmode="lin" valueType="num">
                                      <p:cBhvr>
                                        <p:cTn id="158" dur="1000" fill="hold"/>
                                        <p:tgtEl>
                                          <p:spTgt spid="133"/>
                                        </p:tgtEl>
                                        <p:attrNameLst>
                                          <p:attrName>ppt_x</p:attrName>
                                        </p:attrNameLst>
                                      </p:cBhvr>
                                      <p:tavLst>
                                        <p:tav tm="0">
                                          <p:val>
                                            <p:strVal val="#ppt_x"/>
                                          </p:val>
                                        </p:tav>
                                        <p:tav tm="100000">
                                          <p:val>
                                            <p:strVal val="#ppt_x"/>
                                          </p:val>
                                        </p:tav>
                                      </p:tavLst>
                                    </p:anim>
                                    <p:anim calcmode="lin" valueType="num">
                                      <p:cBhvr>
                                        <p:cTn id="159"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135"/>
                                        </p:tgtEl>
                                        <p:attrNameLst>
                                          <p:attrName>style.visibility</p:attrName>
                                        </p:attrNameLst>
                                      </p:cBhvr>
                                      <p:to>
                                        <p:strVal val="visible"/>
                                      </p:to>
                                    </p:set>
                                    <p:anim calcmode="lin" valueType="num">
                                      <p:cBhvr additive="base">
                                        <p:cTn id="164" dur="500" fill="hold"/>
                                        <p:tgtEl>
                                          <p:spTgt spid="135"/>
                                        </p:tgtEl>
                                        <p:attrNameLst>
                                          <p:attrName>ppt_x</p:attrName>
                                        </p:attrNameLst>
                                      </p:cBhvr>
                                      <p:tavLst>
                                        <p:tav tm="0">
                                          <p:val>
                                            <p:strVal val="#ppt_x"/>
                                          </p:val>
                                        </p:tav>
                                        <p:tav tm="100000">
                                          <p:val>
                                            <p:strVal val="#ppt_x"/>
                                          </p:val>
                                        </p:tav>
                                      </p:tavLst>
                                    </p:anim>
                                    <p:anim calcmode="lin" valueType="num">
                                      <p:cBhvr additive="base">
                                        <p:cTn id="165"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37"/>
                                        </p:tgtEl>
                                        <p:attrNameLst>
                                          <p:attrName>style.visibility</p:attrName>
                                        </p:attrNameLst>
                                      </p:cBhvr>
                                      <p:to>
                                        <p:strVal val="visible"/>
                                      </p:to>
                                    </p:set>
                                    <p:anim calcmode="lin" valueType="num">
                                      <p:cBhvr additive="base">
                                        <p:cTn id="170" dur="500" fill="hold"/>
                                        <p:tgtEl>
                                          <p:spTgt spid="137"/>
                                        </p:tgtEl>
                                        <p:attrNameLst>
                                          <p:attrName>ppt_x</p:attrName>
                                        </p:attrNameLst>
                                      </p:cBhvr>
                                      <p:tavLst>
                                        <p:tav tm="0">
                                          <p:val>
                                            <p:strVal val="#ppt_x"/>
                                          </p:val>
                                        </p:tav>
                                        <p:tav tm="100000">
                                          <p:val>
                                            <p:strVal val="#ppt_x"/>
                                          </p:val>
                                        </p:tav>
                                      </p:tavLst>
                                    </p:anim>
                                    <p:anim calcmode="lin" valueType="num">
                                      <p:cBhvr additive="base">
                                        <p:cTn id="171"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41" grpId="0"/>
      <p:bldP spid="45" grpId="0"/>
      <p:bldP spid="49" grpId="0"/>
      <p:bldP spid="53" grpId="0"/>
      <p:bldP spid="57" grpId="0"/>
      <p:bldP spid="61" grpId="0"/>
      <p:bldP spid="65" grpId="0"/>
      <p:bldP spid="69" grpId="0"/>
      <p:bldP spid="73" grpId="0"/>
      <p:bldP spid="77" grpId="0"/>
      <p:bldP spid="81" grpId="0"/>
      <p:bldP spid="85" grpId="0"/>
      <p:bldP spid="89" grpId="0"/>
      <p:bldP spid="93" grpId="0"/>
      <p:bldP spid="97" grpId="0"/>
      <p:bldP spid="101" grpId="0"/>
      <p:bldP spid="105" grpId="0"/>
      <p:bldP spid="109" grpId="0"/>
      <p:bldP spid="113" grpId="0"/>
      <p:bldP spid="117" grpId="0"/>
      <p:bldP spid="121" grpId="0"/>
      <p:bldP spid="126" grpId="0"/>
      <p:bldP spid="128" grpId="0"/>
      <p:bldP spid="133" grpId="0"/>
      <p:bldP spid="135" grpId="0"/>
      <p:bldP spid="13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PROBLEM STATEMENT</a:t>
            </a:r>
            <a:endParaRPr lang="en-US" dirty="0">
              <a:latin typeface="Algerian" panose="04020705040A02060702" pitchFamily="82" charset="0"/>
            </a:endParaRPr>
          </a:p>
        </p:txBody>
      </p:sp>
      <p:sp>
        <p:nvSpPr>
          <p:cNvPr id="5" name="Content Placeholder 4"/>
          <p:cNvSpPr>
            <a:spLocks noGrp="1"/>
          </p:cNvSpPr>
          <p:nvPr>
            <p:ph idx="1"/>
          </p:nvPr>
        </p:nvSpPr>
        <p:spPr>
          <a:xfrm>
            <a:off x="838200" y="1476103"/>
            <a:ext cx="10583091" cy="4831488"/>
          </a:xfrm>
        </p:spPr>
        <p:txBody>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history of the summer Olympics games for the Years between 1896-2008.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see the number of medals acquired by individuals and Countries.</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sz="4400" dirty="0" smtClean="0">
                <a:latin typeface="Algerian" panose="04020705040A02060702" pitchFamily="82" charset="0"/>
                <a:cs typeface="Times New Roman" panose="02020603050405020304" pitchFamily="18" charset="0"/>
              </a:rPr>
              <a:t>KEY PERFORMANCE INDICATOR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649108" y="4142078"/>
            <a:ext cx="10961274" cy="295465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Olympic event held in various places for the given years.</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Medals acquired the most by different countries and by both genders for a particular year.</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Gender </a:t>
            </a:r>
            <a:r>
              <a:rPr lang="en-US" sz="2800" dirty="0">
                <a:latin typeface="Times New Roman" panose="02020603050405020304" pitchFamily="18" charset="0"/>
                <a:cs typeface="Times New Roman" panose="02020603050405020304" pitchFamily="18" charset="0"/>
              </a:rPr>
              <a:t>to </a:t>
            </a:r>
            <a:r>
              <a:rPr lang="en-US" sz="2800" dirty="0" smtClean="0">
                <a:latin typeface="Times New Roman" panose="02020603050405020304" pitchFamily="18" charset="0"/>
                <a:cs typeface="Times New Roman" panose="02020603050405020304" pitchFamily="18" charset="0"/>
              </a:rPr>
              <a:t>analyze the </a:t>
            </a:r>
            <a:r>
              <a:rPr lang="en-US" sz="2800" dirty="0">
                <a:latin typeface="Times New Roman" panose="02020603050405020304" pitchFamily="18" charset="0"/>
                <a:cs typeface="Times New Roman" panose="02020603050405020304" pitchFamily="18" charset="0"/>
              </a:rPr>
              <a:t>involvement of female in </a:t>
            </a:r>
            <a:r>
              <a:rPr lang="en-US" sz="2800" dirty="0" smtClean="0">
                <a:latin typeface="Times New Roman" panose="02020603050405020304" pitchFamily="18" charset="0"/>
                <a:cs typeface="Times New Roman" panose="02020603050405020304" pitchFamily="18" charset="0"/>
              </a:rPr>
              <a:t>Olympics</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Maximum participation by each gender in various sports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4863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5">
                                            <p:txEl>
                                              <p:pRg st="3" end="3"/>
                                            </p:txEl>
                                          </p:spTgt>
                                        </p:tgtEl>
                                      </p:cBhvr>
                                    </p:animEffect>
                                    <p:animScale>
                                      <p:cBhvr>
                                        <p:cTn id="26" dur="250" autoRev="1" fill="hold"/>
                                        <p:tgtEl>
                                          <p:spTgt spid="5">
                                            <p:txEl>
                                              <p:pRg st="3" end="3"/>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Data Fields:</a:t>
            </a:r>
            <a:endParaRPr lang="en-US" b="1" dirty="0">
              <a:latin typeface="Algerian" panose="04020705040A02060702" pitchFamily="82" charset="0"/>
            </a:endParaRPr>
          </a:p>
        </p:txBody>
      </p:sp>
      <p:sp>
        <p:nvSpPr>
          <p:cNvPr id="3" name="Content Placeholder 2"/>
          <p:cNvSpPr>
            <a:spLocks noGrp="1"/>
          </p:cNvSpPr>
          <p:nvPr>
            <p:ph idx="1"/>
          </p:nvPr>
        </p:nvSpPr>
        <p:spPr>
          <a:xfrm>
            <a:off x="838200" y="1267097"/>
            <a:ext cx="10515600" cy="4049486"/>
          </a:xfrm>
        </p:spPr>
        <p:txBody>
          <a:bodyPr>
            <a:normAutofit lnSpcReduction="1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Olympics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Edition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Sport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Discipline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Athlete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NOC</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Gender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Medals</a:t>
            </a:r>
          </a:p>
        </p:txBody>
      </p:sp>
      <p:sp>
        <p:nvSpPr>
          <p:cNvPr id="4" name="TextBox 3"/>
          <p:cNvSpPr txBox="1"/>
          <p:nvPr/>
        </p:nvSpPr>
        <p:spPr>
          <a:xfrm>
            <a:off x="838200" y="5003074"/>
            <a:ext cx="5510349" cy="769441"/>
          </a:xfrm>
          <a:prstGeom prst="rect">
            <a:avLst/>
          </a:prstGeom>
          <a:noFill/>
        </p:spPr>
        <p:txBody>
          <a:bodyPr wrap="square" rtlCol="0">
            <a:spAutoFit/>
          </a:bodyPr>
          <a:lstStyle/>
          <a:p>
            <a:r>
              <a:rPr lang="en-US" sz="4400" b="1" dirty="0" smtClean="0">
                <a:latin typeface="Algerian" panose="04020705040A02060702" pitchFamily="82" charset="0"/>
              </a:rPr>
              <a:t>DATA SOURCE :</a:t>
            </a:r>
            <a:endParaRPr lang="en-US" sz="4400" b="1" dirty="0">
              <a:latin typeface="Algerian" panose="04020705040A02060702" pitchFamily="82" charset="0"/>
            </a:endParaRPr>
          </a:p>
        </p:txBody>
      </p:sp>
      <p:sp>
        <p:nvSpPr>
          <p:cNvPr id="5" name="TextBox 4"/>
          <p:cNvSpPr txBox="1"/>
          <p:nvPr/>
        </p:nvSpPr>
        <p:spPr>
          <a:xfrm>
            <a:off x="838200" y="5772515"/>
            <a:ext cx="11101251" cy="430887"/>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 </a:t>
            </a:r>
            <a:r>
              <a:rPr lang="en-US" sz="2200" dirty="0" smtClean="0">
                <a:latin typeface="Times New Roman" panose="02020603050405020304" pitchFamily="18" charset="0"/>
                <a:cs typeface="Times New Roman" panose="02020603050405020304" pitchFamily="18" charset="0"/>
              </a:rPr>
              <a:t>KAGGLE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689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Oval Callout 6"/>
          <p:cNvSpPr/>
          <p:nvPr/>
        </p:nvSpPr>
        <p:spPr>
          <a:xfrm>
            <a:off x="970671" y="1913206"/>
            <a:ext cx="1899138" cy="970671"/>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smtClean="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United states has acquired most medals.</a:t>
            </a:r>
          </a:p>
          <a:p>
            <a:pPr algn="ct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868615" y="281354"/>
            <a:ext cx="621792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Each Country’s Ring is Sized by its Number of Medals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Oval Callout 8"/>
          <p:cNvSpPr/>
          <p:nvPr/>
        </p:nvSpPr>
        <p:spPr>
          <a:xfrm>
            <a:off x="4065563" y="942535"/>
            <a:ext cx="3094892" cy="1069145"/>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We(soviet union, UK) take the second  and third place </a:t>
            </a:r>
            <a:endParaRPr lang="en-US" dirty="0">
              <a:solidFill>
                <a:schemeClr val="tx1"/>
              </a:solidFill>
            </a:endParaRPr>
          </a:p>
        </p:txBody>
      </p:sp>
    </p:spTree>
    <p:extLst>
      <p:ext uri="{BB962C8B-B14F-4D97-AF65-F5344CB8AC3E}">
        <p14:creationId xmlns:p14="http://schemas.microsoft.com/office/powerpoint/2010/main" val="367591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Participation of women in Olympics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rate of </a:t>
            </a:r>
            <a:r>
              <a:rPr lang="en-US" b="1" dirty="0">
                <a:latin typeface="Times New Roman" panose="02020603050405020304" pitchFamily="18" charset="0"/>
                <a:cs typeface="Times New Roman" panose="02020603050405020304" pitchFamily="18" charset="0"/>
              </a:rPr>
              <a:t>participation of women in the Olympics</a:t>
            </a:r>
            <a:r>
              <a:rPr lang="en-US" dirty="0">
                <a:latin typeface="Times New Roman" panose="02020603050405020304" pitchFamily="18" charset="0"/>
                <a:cs typeface="Times New Roman" panose="02020603050405020304" pitchFamily="18" charset="0"/>
              </a:rPr>
              <a:t> has been increasing since their first participation in 1900. Some sports are </a:t>
            </a:r>
            <a:r>
              <a:rPr lang="en-US" dirty="0" smtClean="0">
                <a:latin typeface="Times New Roman" panose="02020603050405020304" pitchFamily="18" charset="0"/>
                <a:cs typeface="Times New Roman" panose="02020603050405020304" pitchFamily="18" charset="0"/>
              </a:rPr>
              <a:t>considered </a:t>
            </a:r>
            <a:r>
              <a:rPr lang="en-US" dirty="0">
                <a:latin typeface="Times New Roman" panose="02020603050405020304" pitchFamily="18" charset="0"/>
                <a:cs typeface="Times New Roman" panose="02020603050405020304" pitchFamily="18" charset="0"/>
              </a:rPr>
              <a:t>for women, others are contested by </a:t>
            </a:r>
            <a:r>
              <a:rPr lang="en-US" dirty="0" smtClean="0">
                <a:latin typeface="Times New Roman" panose="02020603050405020304" pitchFamily="18" charset="0"/>
                <a:cs typeface="Times New Roman" panose="02020603050405020304" pitchFamily="18" charset="0"/>
              </a:rPr>
              <a:t>both gender.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representation of women on the International Olympic Committee has run well behind the rate of female participation, and it continues to miss its target of a 20% minimum presence of women on their committee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Tennis, Golf and Sailing were the sports that where first introduced for women in 1900 Olympics.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759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845" y="661182"/>
            <a:ext cx="2771333" cy="2039815"/>
          </a:xfrm>
        </p:spPr>
      </p:pic>
      <p:sp>
        <p:nvSpPr>
          <p:cNvPr id="7" name="Text Placeholder 6"/>
          <p:cNvSpPr>
            <a:spLocks noGrp="1"/>
          </p:cNvSpPr>
          <p:nvPr>
            <p:ph type="body" sz="quarter" idx="3"/>
          </p:nvPr>
        </p:nvSpPr>
        <p:spPr>
          <a:xfrm>
            <a:off x="3784209" y="1899138"/>
            <a:ext cx="7571179" cy="801858"/>
          </a:xfrm>
        </p:spPr>
        <p:txBody>
          <a:bodyPr>
            <a:no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90844" y="3249637"/>
            <a:ext cx="2616590" cy="2267682"/>
          </a:xfrm>
        </p:spPr>
      </p:pic>
      <p:sp>
        <p:nvSpPr>
          <p:cNvPr id="10" name="TextBox 9"/>
          <p:cNvSpPr txBox="1"/>
          <p:nvPr/>
        </p:nvSpPr>
        <p:spPr>
          <a:xfrm>
            <a:off x="3784209" y="829994"/>
            <a:ext cx="7047914"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Michael Fred Phelps</a:t>
            </a:r>
            <a:r>
              <a:rPr lang="en-US" dirty="0">
                <a:latin typeface="Times New Roman" panose="02020603050405020304" pitchFamily="18" charset="0"/>
                <a:cs typeface="Times New Roman" panose="02020603050405020304" pitchFamily="18" charset="0"/>
              </a:rPr>
              <a:t>  (born June 30, 1985</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an American retired competitive swimmer and the most successful and most decorated Olympian of all time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with a total of 28 medals. Phelps also holds the </a:t>
            </a:r>
            <a:r>
              <a:rPr lang="en-US" dirty="0" smtClean="0">
                <a:latin typeface="Times New Roman" panose="02020603050405020304" pitchFamily="18" charset="0"/>
                <a:cs typeface="Times New Roman" panose="02020603050405020304" pitchFamily="18" charset="0"/>
              </a:rPr>
              <a:t>all-time records for</a:t>
            </a:r>
            <a:r>
              <a:rPr lang="en-US" dirty="0">
                <a:latin typeface="Times New Roman" panose="02020603050405020304" pitchFamily="18" charset="0"/>
                <a:cs typeface="Times New Roman" panose="02020603050405020304" pitchFamily="18" charset="0"/>
              </a:rPr>
              <a:t> Olympic gold medals in individual events (13), and Olympic medals in individual </a:t>
            </a:r>
            <a:r>
              <a:rPr lang="en-US" dirty="0" smtClean="0">
                <a:latin typeface="Times New Roman" panose="02020603050405020304" pitchFamily="18" charset="0"/>
                <a:cs typeface="Times New Roman" panose="02020603050405020304" pitchFamily="18" charset="0"/>
              </a:rPr>
              <a:t>events(16).</a:t>
            </a:r>
            <a:r>
              <a:rPr lang="en-US" dirty="0">
                <a:latin typeface="Times New Roman" panose="02020603050405020304" pitchFamily="18" charset="0"/>
                <a:cs typeface="Times New Roman" panose="02020603050405020304" pitchFamily="18" charset="0"/>
              </a:rPr>
              <a:t>   </a:t>
            </a:r>
          </a:p>
          <a:p>
            <a:pPr algn="just"/>
            <a:endParaRPr lang="en-US" dirty="0"/>
          </a:p>
        </p:txBody>
      </p:sp>
      <p:sp>
        <p:nvSpPr>
          <p:cNvPr id="11" name="TextBox 10"/>
          <p:cNvSpPr txBox="1"/>
          <p:nvPr/>
        </p:nvSpPr>
        <p:spPr>
          <a:xfrm>
            <a:off x="3784209" y="3404382"/>
            <a:ext cx="676656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Larisa Semyonovna Latynina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(born </a:t>
            </a:r>
            <a:r>
              <a:rPr lang="en-US" dirty="0">
                <a:latin typeface="Times New Roman" panose="02020603050405020304" pitchFamily="18" charset="0"/>
                <a:cs typeface="Times New Roman" panose="02020603050405020304" pitchFamily="18" charset="0"/>
              </a:rPr>
              <a:t>27 December 1934) is a former Soviet artistic gymnast from southern Ukrainian SSR. Between 1956 and 1964 she won 14 individual Olympic medals and four team medals. She holds the record for the most Olympic gold medals by a gymnast, male or female, with 9. Her total of 18 Olympic medals was a record for 48 years. She held the record for individual event medals with 14 for 52 years. She is credited with helping to establish the Soviet Union as a dominant force in gymnastics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5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5458264" y="3530991"/>
            <a:ext cx="6274191" cy="769441"/>
          </a:xfrm>
          <a:prstGeom prst="rect">
            <a:avLst/>
          </a:prstGeom>
          <a:noFill/>
        </p:spPr>
        <p:txBody>
          <a:bodyPr wrap="square" rtlCol="0">
            <a:spAutoFit/>
          </a:bodyPr>
          <a:lstStyle/>
          <a:p>
            <a:r>
              <a:rPr lang="en-US" sz="4400" dirty="0" smtClean="0">
                <a:latin typeface="Algerian" panose="04020705040A02060702" pitchFamily="82" charset="0"/>
              </a:rPr>
              <a:t>THANK YOU </a:t>
            </a:r>
            <a:endParaRPr lang="en-US" sz="4400" dirty="0">
              <a:latin typeface="Algerian" panose="04020705040A02060702" pitchFamily="82" charset="0"/>
            </a:endParaRPr>
          </a:p>
        </p:txBody>
      </p:sp>
    </p:spTree>
    <p:extLst>
      <p:ext uri="{BB962C8B-B14F-4D97-AF65-F5344CB8AC3E}">
        <p14:creationId xmlns:p14="http://schemas.microsoft.com/office/powerpoint/2010/main" val="28842476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EBAND" val="Timeband"/>
</p:tagLst>
</file>

<file path=ppt/tags/tag10.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1.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12.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13.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14.xml><?xml version="1.0" encoding="utf-8"?>
<p:tagLst xmlns:a="http://schemas.openxmlformats.org/drawingml/2006/main" xmlns:r="http://schemas.openxmlformats.org/officeDocument/2006/relationships" xmlns:p="http://schemas.openxmlformats.org/presentationml/2006/main">
  <p:tag name="MILESTONE2" val="0,114,188,-16747844,False;1/1/2004 12:00:00 AM;Athens;False;False;False;False;False;tbDate;2;;11;;10;2;-1;-1;False;120;False;False;False;False;False;-1;597.0673"/>
</p:tagLst>
</file>

<file path=ppt/tags/tag15.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16.xml><?xml version="1.0" encoding="utf-8"?>
<p:tagLst xmlns:a="http://schemas.openxmlformats.org/drawingml/2006/main" xmlns:r="http://schemas.openxmlformats.org/officeDocument/2006/relationships" xmlns:p="http://schemas.openxmlformats.org/presentationml/2006/main">
  <p:tag name="MILESTONE3" val="0,114,188,-16747844,False;1/1/1992 12:00:00 AM;Barcelona;False;False;False;False;False;tbName;3;;11;;10;3;-1;-1;False;120;False;False;False;False;False;-1;542.5029"/>
</p:tagLst>
</file>

<file path=ppt/tags/tag17.xml><?xml version="1.0" encoding="utf-8"?>
<p:tagLst xmlns:a="http://schemas.openxmlformats.org/drawingml/2006/main" xmlns:r="http://schemas.openxmlformats.org/officeDocument/2006/relationships" xmlns:p="http://schemas.openxmlformats.org/presentationml/2006/main">
  <p:tag name="MILESTONE3" val="0,114,188,-16747844,False;1/1/1992 12:00:00 AM;Barcelona;False;False;False;False;False;tbDate;3;;11;;10;3;-1;-1;False;120;False;False;False;False;False;-1;542.5029"/>
</p:tagLst>
</file>

<file path=ppt/tags/tag18.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19.xml><?xml version="1.0" encoding="utf-8"?>
<p:tagLst xmlns:a="http://schemas.openxmlformats.org/drawingml/2006/main" xmlns:r="http://schemas.openxmlformats.org/officeDocument/2006/relationships" xmlns:p="http://schemas.openxmlformats.org/presentationml/2006/main">
  <p:tag name="MILESTONE4" val="0,114,188,-16747844,False;1/1/1988 12:00:00 AM;Seoul;False;False;False;False;False;tbName;4;;11;;10;4;-1;-1;False;120;False;False;False;False;False;-1;524.3147"/>
</p:tagLst>
</file>

<file path=ppt/tags/tag2.xml><?xml version="1.0" encoding="utf-8"?>
<p:tagLst xmlns:a="http://schemas.openxmlformats.org/drawingml/2006/main" xmlns:r="http://schemas.openxmlformats.org/officeDocument/2006/relationships" xmlns:p="http://schemas.openxmlformats.org/presentationml/2006/main">
  <p:tag name="TIMESCALVALUEFONT" val="Yes"/>
</p:tagLst>
</file>

<file path=ppt/tags/tag20.xml><?xml version="1.0" encoding="utf-8"?>
<p:tagLst xmlns:a="http://schemas.openxmlformats.org/drawingml/2006/main" xmlns:r="http://schemas.openxmlformats.org/officeDocument/2006/relationships" xmlns:p="http://schemas.openxmlformats.org/presentationml/2006/main">
  <p:tag name="MILESTONE4" val="0,114,188,-16747844,False;1/1/1988 12:00:00 AM;Seoul;False;False;False;False;False;tbDate;4;;11;;10;4;-1;-1;False;120;False;False;False;False;False;-1;524.3147"/>
</p:tagLst>
</file>

<file path=ppt/tags/tag21.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22.xml><?xml version="1.0" encoding="utf-8"?>
<p:tagLst xmlns:a="http://schemas.openxmlformats.org/drawingml/2006/main" xmlns:r="http://schemas.openxmlformats.org/officeDocument/2006/relationships" xmlns:p="http://schemas.openxmlformats.org/presentationml/2006/main">
  <p:tag name="MILESTONE5" val="0,114,188,-16747844,False;1/1/1984 12:00:00 AM;Los Angeles;False;False;False;False;False;tbName;5;;11;;10;5;-1;-1;False;120;False;False;False;False;False;-1;506.1266"/>
</p:tagLst>
</file>

<file path=ppt/tags/tag23.xml><?xml version="1.0" encoding="utf-8"?>
<p:tagLst xmlns:a="http://schemas.openxmlformats.org/drawingml/2006/main" xmlns:r="http://schemas.openxmlformats.org/officeDocument/2006/relationships" xmlns:p="http://schemas.openxmlformats.org/presentationml/2006/main">
  <p:tag name="MILESTONE5" val="0,114,188,-16747844,False;1/1/1984 12:00:00 AM;Los Angeles;False;False;False;False;False;tbDate;5;;11;;10;5;-1;-1;False;120;False;False;False;False;False;-1;506.1266"/>
</p:tagLst>
</file>

<file path=ppt/tags/tag24.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25.xml><?xml version="1.0" encoding="utf-8"?>
<p:tagLst xmlns:a="http://schemas.openxmlformats.org/drawingml/2006/main" xmlns:r="http://schemas.openxmlformats.org/officeDocument/2006/relationships" xmlns:p="http://schemas.openxmlformats.org/presentationml/2006/main">
  <p:tag name="MILESTONE6" val="0,114,188,-16747844,False;1/1/1980 12:00:00 AM;Moscow;False;False;False;False;False;tbName;6;;11;;10;6;-1;-1;False;120;False;False;False;False;False;-1;487.9385"/>
</p:tagLst>
</file>

<file path=ppt/tags/tag26.xml><?xml version="1.0" encoding="utf-8"?>
<p:tagLst xmlns:a="http://schemas.openxmlformats.org/drawingml/2006/main" xmlns:r="http://schemas.openxmlformats.org/officeDocument/2006/relationships" xmlns:p="http://schemas.openxmlformats.org/presentationml/2006/main">
  <p:tag name="MILESTONE6" val="0,114,188,-16747844,False;1/1/1980 12:00:00 AM;Moscow;False;False;False;False;False;tbDate;6;;11;;10;6;-1;-1;False;120;False;False;False;False;False;-1;487.9385"/>
</p:tagLst>
</file>

<file path=ppt/tags/tag27.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28.xml><?xml version="1.0" encoding="utf-8"?>
<p:tagLst xmlns:a="http://schemas.openxmlformats.org/drawingml/2006/main" xmlns:r="http://schemas.openxmlformats.org/officeDocument/2006/relationships" xmlns:p="http://schemas.openxmlformats.org/presentationml/2006/main">
  <p:tag name="MILESTONE7" val="0,114,188,-16747844,False;1/1/1976 12:00:00 AM;Montreal;False;False;False;False;False;tbName;7;;11;;10;7;-1;-1;False;120;False;False;False;False;False;-1;469.7504"/>
</p:tagLst>
</file>

<file path=ppt/tags/tag29.xml><?xml version="1.0" encoding="utf-8"?>
<p:tagLst xmlns:a="http://schemas.openxmlformats.org/drawingml/2006/main" xmlns:r="http://schemas.openxmlformats.org/officeDocument/2006/relationships" xmlns:p="http://schemas.openxmlformats.org/presentationml/2006/main">
  <p:tag name="MILESTONE7" val="0,114,188,-16747844,False;1/1/1976 12:00:00 AM;Montreal;False;False;False;False;False;tbDate;7;;11;;10;7;-1;-1;False;120;False;False;False;False;False;-1;469.7504"/>
</p:tagLst>
</file>

<file path=ppt/tags/tag3.xml><?xml version="1.0" encoding="utf-8"?>
<p:tagLst xmlns:a="http://schemas.openxmlformats.org/drawingml/2006/main" xmlns:r="http://schemas.openxmlformats.org/officeDocument/2006/relationships" xmlns:p="http://schemas.openxmlformats.org/presentationml/2006/main">
  <p:tag name="TIMESCALVALUEFONT" val="Yes"/>
</p:tagLst>
</file>

<file path=ppt/tags/tag30.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31.xml><?xml version="1.0" encoding="utf-8"?>
<p:tagLst xmlns:a="http://schemas.openxmlformats.org/drawingml/2006/main" xmlns:r="http://schemas.openxmlformats.org/officeDocument/2006/relationships" xmlns:p="http://schemas.openxmlformats.org/presentationml/2006/main">
  <p:tag name="MILESTONE8" val="0,114,188,-16747844,False;1/1/1972 12:00:00 AM;Munich;False;False;False;False;False;tbName;8;;11;;10;8;-1;-1;False;120;False;False;False;False;False;-1;451.5622"/>
</p:tagLst>
</file>

<file path=ppt/tags/tag32.xml><?xml version="1.0" encoding="utf-8"?>
<p:tagLst xmlns:a="http://schemas.openxmlformats.org/drawingml/2006/main" xmlns:r="http://schemas.openxmlformats.org/officeDocument/2006/relationships" xmlns:p="http://schemas.openxmlformats.org/presentationml/2006/main">
  <p:tag name="MILESTONE8" val="0,114,188,-16747844,False;1/1/1972 12:00:00 AM;Munich;False;False;False;False;False;tbDate;8;;11;;10;8;-1;-1;False;120;False;False;False;False;False;-1;451.5622"/>
</p:tagLst>
</file>

<file path=ppt/tags/tag33.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34.xml><?xml version="1.0" encoding="utf-8"?>
<p:tagLst xmlns:a="http://schemas.openxmlformats.org/drawingml/2006/main" xmlns:r="http://schemas.openxmlformats.org/officeDocument/2006/relationships" xmlns:p="http://schemas.openxmlformats.org/presentationml/2006/main">
  <p:tag name="MILESTONE9" val="0,114,188,-16747844,False;1/1/1968 12:00:00 AM;Mexico City;False;False;False;False;False;tbName;9;;11;;10;9;-1;-1;False;120;False;False;False;False;False;-1;433.3741"/>
</p:tagLst>
</file>

<file path=ppt/tags/tag35.xml><?xml version="1.0" encoding="utf-8"?>
<p:tagLst xmlns:a="http://schemas.openxmlformats.org/drawingml/2006/main" xmlns:r="http://schemas.openxmlformats.org/officeDocument/2006/relationships" xmlns:p="http://schemas.openxmlformats.org/presentationml/2006/main">
  <p:tag name="MILESTONE9" val="0,114,188,-16747844,False;1/1/1968 12:00:00 AM;Mexico City;False;False;False;False;False;tbDate;9;;11;;10;9;-1;-1;False;120;False;False;False;False;False;-1;433.3741"/>
</p:tagLst>
</file>

<file path=ppt/tags/tag36.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37.xml><?xml version="1.0" encoding="utf-8"?>
<p:tagLst xmlns:a="http://schemas.openxmlformats.org/drawingml/2006/main" xmlns:r="http://schemas.openxmlformats.org/officeDocument/2006/relationships" xmlns:p="http://schemas.openxmlformats.org/presentationml/2006/main">
  <p:tag name="MILESTONE10" val="0,114,188,-16747844,False;1/1/1964 12:00:00 AM;Tokyo;False;False;False;False;False;tbName;10;;11;;10;10;-1;-1;False;120;False;False;False;False;False;-1;415.1859"/>
</p:tagLst>
</file>

<file path=ppt/tags/tag38.xml><?xml version="1.0" encoding="utf-8"?>
<p:tagLst xmlns:a="http://schemas.openxmlformats.org/drawingml/2006/main" xmlns:r="http://schemas.openxmlformats.org/officeDocument/2006/relationships" xmlns:p="http://schemas.openxmlformats.org/presentationml/2006/main">
  <p:tag name="MILESTONE10" val="0,114,188,-16747844,False;1/1/1964 12:00:00 AM;Tokyo;False;False;False;False;False;tbDate;10;;11;;10;10;-1;-1;False;120;False;False;False;False;False;-1;415.1859"/>
</p:tagLst>
</file>

<file path=ppt/tags/tag39.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4.xml><?xml version="1.0" encoding="utf-8"?>
<p:tagLst xmlns:a="http://schemas.openxmlformats.org/drawingml/2006/main" xmlns:r="http://schemas.openxmlformats.org/officeDocument/2006/relationships" xmlns:p="http://schemas.openxmlformats.org/presentationml/2006/main">
  <p:tag name="TIMESCALVALUEFONT" val="Yes"/>
</p:tagLst>
</file>

<file path=ppt/tags/tag40.xml><?xml version="1.0" encoding="utf-8"?>
<p:tagLst xmlns:a="http://schemas.openxmlformats.org/drawingml/2006/main" xmlns:r="http://schemas.openxmlformats.org/officeDocument/2006/relationships" xmlns:p="http://schemas.openxmlformats.org/presentationml/2006/main">
  <p:tag name="MILESTONE11" val="0,114,188,-16747844,False;1/1/1960 12:00:00 AM;Rome;False;False;False;False;False;tbName;11;;11;;10;11;-1;-1;False;120;False;False;False;False;False;-1;396.9978"/>
</p:tagLst>
</file>

<file path=ppt/tags/tag41.xml><?xml version="1.0" encoding="utf-8"?>
<p:tagLst xmlns:a="http://schemas.openxmlformats.org/drawingml/2006/main" xmlns:r="http://schemas.openxmlformats.org/officeDocument/2006/relationships" xmlns:p="http://schemas.openxmlformats.org/presentationml/2006/main">
  <p:tag name="MILESTONE11" val="0,114,188,-16747844,False;1/1/1960 12:00:00 AM;Rome;False;False;False;False;False;tbDate;11;;11;;10;11;-1;-1;False;120;False;False;False;False;False;-1;396.9978"/>
</p:tagLst>
</file>

<file path=ppt/tags/tag42.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43.xml><?xml version="1.0" encoding="utf-8"?>
<p:tagLst xmlns:a="http://schemas.openxmlformats.org/drawingml/2006/main" xmlns:r="http://schemas.openxmlformats.org/officeDocument/2006/relationships" xmlns:p="http://schemas.openxmlformats.org/presentationml/2006/main">
  <p:tag name="MILESTONE12" val="0,114,188,-16747844,False;1/1/1956 12:00:00 AM;Melbourne;False;False;False;False;False;tbName;12;;11;;10;12;-1;-1;False;120;False;False;False;False;False;-1;378.8097"/>
</p:tagLst>
</file>

<file path=ppt/tags/tag44.xml><?xml version="1.0" encoding="utf-8"?>
<p:tagLst xmlns:a="http://schemas.openxmlformats.org/drawingml/2006/main" xmlns:r="http://schemas.openxmlformats.org/officeDocument/2006/relationships" xmlns:p="http://schemas.openxmlformats.org/presentationml/2006/main">
  <p:tag name="MILESTONE12" val="0,114,188,-16747844,False;1/1/1956 12:00:00 AM;Melbourne;False;False;False;False;False;tbDate;12;;11;;10;12;-1;-1;False;120;False;False;False;False;False;-1;378.8097"/>
</p:tagLst>
</file>

<file path=ppt/tags/tag45.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46.xml><?xml version="1.0" encoding="utf-8"?>
<p:tagLst xmlns:a="http://schemas.openxmlformats.org/drawingml/2006/main" xmlns:r="http://schemas.openxmlformats.org/officeDocument/2006/relationships" xmlns:p="http://schemas.openxmlformats.org/presentationml/2006/main">
  <p:tag name="MILESTONE13" val="0,114,188,-16747844,False;1/1/1952 12:00:00 AM;Helsinki;False;False;False;False;False;tbName;13;;11;;10;13;-1;-1;False;120;False;False;False;False;False;-1;360.6215"/>
</p:tagLst>
</file>

<file path=ppt/tags/tag47.xml><?xml version="1.0" encoding="utf-8"?>
<p:tagLst xmlns:a="http://schemas.openxmlformats.org/drawingml/2006/main" xmlns:r="http://schemas.openxmlformats.org/officeDocument/2006/relationships" xmlns:p="http://schemas.openxmlformats.org/presentationml/2006/main">
  <p:tag name="MILESTONE13" val="0,114,188,-16747844,False;1/1/1952 12:00:00 AM;Helsinki;False;False;False;False;False;tbDate;13;;11;;10;13;-1;-1;False;120;False;False;False;False;False;-1;360.6215"/>
</p:tagLst>
</file>

<file path=ppt/tags/tag48.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49.xml><?xml version="1.0" encoding="utf-8"?>
<p:tagLst xmlns:a="http://schemas.openxmlformats.org/drawingml/2006/main" xmlns:r="http://schemas.openxmlformats.org/officeDocument/2006/relationships" xmlns:p="http://schemas.openxmlformats.org/presentationml/2006/main">
  <p:tag name="MILESTONE14" val="0,114,188,-16747844,False;1/1/1948 12:00:00 AM;London;False;False;False;False;False;tbName;14;;11;;10;14;-1;-1;False;120;False;False;False;False;False;-1;342.4334"/>
</p:tagLst>
</file>

<file path=ppt/tags/tag5.xml><?xml version="1.0" encoding="utf-8"?>
<p:tagLst xmlns:a="http://schemas.openxmlformats.org/drawingml/2006/main" xmlns:r="http://schemas.openxmlformats.org/officeDocument/2006/relationships" xmlns:p="http://schemas.openxmlformats.org/presentationml/2006/main">
  <p:tag name="TIMESCALVALUEFONT" val="Yes"/>
</p:tagLst>
</file>

<file path=ppt/tags/tag50.xml><?xml version="1.0" encoding="utf-8"?>
<p:tagLst xmlns:a="http://schemas.openxmlformats.org/drawingml/2006/main" xmlns:r="http://schemas.openxmlformats.org/officeDocument/2006/relationships" xmlns:p="http://schemas.openxmlformats.org/presentationml/2006/main">
  <p:tag name="MILESTONE14" val="0,114,188,-16747844,False;1/1/1948 12:00:00 AM;London;False;False;False;False;False;tbDate;14;;11;;10;14;-1;-1;False;120;False;False;False;False;False;-1;342.4334"/>
</p:tagLst>
</file>

<file path=ppt/tags/tag51.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52.xml><?xml version="1.0" encoding="utf-8"?>
<p:tagLst xmlns:a="http://schemas.openxmlformats.org/drawingml/2006/main" xmlns:r="http://schemas.openxmlformats.org/officeDocument/2006/relationships" xmlns:p="http://schemas.openxmlformats.org/presentationml/2006/main">
  <p:tag name="MILESTONE15" val="0,114,188,-16747844,False;1/1/1944 12:00:00 AM;London;False;False;False;False;False;tbName;15;;11;;10;15;-1;-1;False;120;False;False;False;False;False;-1;324.2453"/>
</p:tagLst>
</file>

<file path=ppt/tags/tag53.xml><?xml version="1.0" encoding="utf-8"?>
<p:tagLst xmlns:a="http://schemas.openxmlformats.org/drawingml/2006/main" xmlns:r="http://schemas.openxmlformats.org/officeDocument/2006/relationships" xmlns:p="http://schemas.openxmlformats.org/presentationml/2006/main">
  <p:tag name="MILESTONE15" val="0,114,188,-16747844,False;1/1/1944 12:00:00 AM;London;False;False;False;False;False;tbDate;15;;11;;10;15;-1;-1;False;120;False;False;False;False;False;-1;324.2453"/>
</p:tagLst>
</file>

<file path=ppt/tags/tag54.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55.xml><?xml version="1.0" encoding="utf-8"?>
<p:tagLst xmlns:a="http://schemas.openxmlformats.org/drawingml/2006/main" xmlns:r="http://schemas.openxmlformats.org/officeDocument/2006/relationships" xmlns:p="http://schemas.openxmlformats.org/presentationml/2006/main">
  <p:tag name="MILESTONE16" val="0,114,188,-16747844,False;1/1/1940 12:00:00 AM;Tokyo;False;False;False;False;False;tbName;16;;11;;10;16;-1;-1;False;120;False;False;False;False;False;-1;306.0571"/>
</p:tagLst>
</file>

<file path=ppt/tags/tag56.xml><?xml version="1.0" encoding="utf-8"?>
<p:tagLst xmlns:a="http://schemas.openxmlformats.org/drawingml/2006/main" xmlns:r="http://schemas.openxmlformats.org/officeDocument/2006/relationships" xmlns:p="http://schemas.openxmlformats.org/presentationml/2006/main">
  <p:tag name="MILESTONE16" val="0,114,188,-16747844,False;1/1/1940 12:00:00 AM;Tokyo;False;False;False;False;False;tbDate;16;;11;;10;16;-1;-1;False;120;False;False;False;False;False;-1;306.0571"/>
</p:tagLst>
</file>

<file path=ppt/tags/tag57.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58.xml><?xml version="1.0" encoding="utf-8"?>
<p:tagLst xmlns:a="http://schemas.openxmlformats.org/drawingml/2006/main" xmlns:r="http://schemas.openxmlformats.org/officeDocument/2006/relationships" xmlns:p="http://schemas.openxmlformats.org/presentationml/2006/main">
  <p:tag name="MILESTONE17" val="0,114,188,-16747844,False;1/1/1936 12:00:00 AM;Berlin;False;False;False;False;False;tbName;17;;11;;10;17;-1;-1;False;120;False;False;False;False;False;-1;287.869"/>
</p:tagLst>
</file>

<file path=ppt/tags/tag59.xml><?xml version="1.0" encoding="utf-8"?>
<p:tagLst xmlns:a="http://schemas.openxmlformats.org/drawingml/2006/main" xmlns:r="http://schemas.openxmlformats.org/officeDocument/2006/relationships" xmlns:p="http://schemas.openxmlformats.org/presentationml/2006/main">
  <p:tag name="MILESTONE17" val="0,114,188,-16747844,False;1/1/1936 12:00:00 AM;Berlin;False;False;False;False;False;tbDate;17;;11;;10;17;-1;-1;False;120;False;False;False;False;False;-1;287.869"/>
</p:tagLst>
</file>

<file path=ppt/tags/tag6.xml><?xml version="1.0" encoding="utf-8"?>
<p:tagLst xmlns:a="http://schemas.openxmlformats.org/drawingml/2006/main" xmlns:r="http://schemas.openxmlformats.org/officeDocument/2006/relationships" xmlns:p="http://schemas.openxmlformats.org/presentationml/2006/main">
  <p:tag name="TIMESCALVALUEFONT" val="Yes"/>
</p:tagLst>
</file>

<file path=ppt/tags/tag60.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61.xml><?xml version="1.0" encoding="utf-8"?>
<p:tagLst xmlns:a="http://schemas.openxmlformats.org/drawingml/2006/main" xmlns:r="http://schemas.openxmlformats.org/officeDocument/2006/relationships" xmlns:p="http://schemas.openxmlformats.org/presentationml/2006/main">
  <p:tag name="MILESTONE18" val="0,114,188,-16747844,False;1/1/1932 12:00:00 AM;Los Angeles;False;False;False;False;False;tbName;18;;11;;10;18;-1;-1;False;120;False;False;False;False;False;-1;269.6808"/>
</p:tagLst>
</file>

<file path=ppt/tags/tag62.xml><?xml version="1.0" encoding="utf-8"?>
<p:tagLst xmlns:a="http://schemas.openxmlformats.org/drawingml/2006/main" xmlns:r="http://schemas.openxmlformats.org/officeDocument/2006/relationships" xmlns:p="http://schemas.openxmlformats.org/presentationml/2006/main">
  <p:tag name="MILESTONE18" val="0,114,188,-16747844,False;1/1/1932 12:00:00 AM;Los Angeles;False;False;False;False;False;tbDate;18;;11;;10;18;-1;-1;False;120;False;False;False;False;False;-1;269.6808"/>
</p:tagLst>
</file>

<file path=ppt/tags/tag63.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64.xml><?xml version="1.0" encoding="utf-8"?>
<p:tagLst xmlns:a="http://schemas.openxmlformats.org/drawingml/2006/main" xmlns:r="http://schemas.openxmlformats.org/officeDocument/2006/relationships" xmlns:p="http://schemas.openxmlformats.org/presentationml/2006/main">
  <p:tag name="MILESTONE19" val="0,114,188,-16747844,False;1/1/1928 12:00:00 AM;Amsterdam;False;False;False;False;False;tbName;19;;11;;10;19;-1;-1;False;120;False;False;False;False;False;-1;251.4927"/>
</p:tagLst>
</file>

<file path=ppt/tags/tag65.xml><?xml version="1.0" encoding="utf-8"?>
<p:tagLst xmlns:a="http://schemas.openxmlformats.org/drawingml/2006/main" xmlns:r="http://schemas.openxmlformats.org/officeDocument/2006/relationships" xmlns:p="http://schemas.openxmlformats.org/presentationml/2006/main">
  <p:tag name="MILESTONE19" val="0,114,188,-16747844,False;1/1/1928 12:00:00 AM;Amsterdam;False;False;False;False;False;tbDate;19;;11;;10;19;-1;-1;False;120;False;False;False;False;False;-1;251.4927"/>
</p:tagLst>
</file>

<file path=ppt/tags/tag66.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67.xml><?xml version="1.0" encoding="utf-8"?>
<p:tagLst xmlns:a="http://schemas.openxmlformats.org/drawingml/2006/main" xmlns:r="http://schemas.openxmlformats.org/officeDocument/2006/relationships" xmlns:p="http://schemas.openxmlformats.org/presentationml/2006/main">
  <p:tag name="MILESTONE20" val="0,114,188,-16747844,False;1/1/1924 12:00:00 AM;Paris;False;False;False;False;False;tbName;20;;11;;10;20;-1;-1;False;120;False;False;False;False;False;-1;233.3046"/>
</p:tagLst>
</file>

<file path=ppt/tags/tag68.xml><?xml version="1.0" encoding="utf-8"?>
<p:tagLst xmlns:a="http://schemas.openxmlformats.org/drawingml/2006/main" xmlns:r="http://schemas.openxmlformats.org/officeDocument/2006/relationships" xmlns:p="http://schemas.openxmlformats.org/presentationml/2006/main">
  <p:tag name="MILESTONE20" val="0,114,188,-16747844,False;1/1/1924 12:00:00 AM;Paris;False;False;False;False;False;tbDate;20;;11;;10;20;-1;-1;False;120;False;False;False;False;False;-1;233.3046"/>
</p:tagLst>
</file>

<file path=ppt/tags/tag69.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7.xml><?xml version="1.0" encoding="utf-8"?>
<p:tagLst xmlns:a="http://schemas.openxmlformats.org/drawingml/2006/main" xmlns:r="http://schemas.openxmlformats.org/officeDocument/2006/relationships" xmlns:p="http://schemas.openxmlformats.org/presentationml/2006/main">
  <p:tag name="TIMESCALVALUEFONT" val="Yes"/>
</p:tagLst>
</file>

<file path=ppt/tags/tag70.xml><?xml version="1.0" encoding="utf-8"?>
<p:tagLst xmlns:a="http://schemas.openxmlformats.org/drawingml/2006/main" xmlns:r="http://schemas.openxmlformats.org/officeDocument/2006/relationships" xmlns:p="http://schemas.openxmlformats.org/presentationml/2006/main">
  <p:tag name="MILESTONE21" val="0,114,188,-16747844,False;1/1/1920 12:00:00 AM;Antwerp;False;False;False;False;False;tbName;21;;11;;10;21;-1;-1;False;120;False;False;False;False;False;-1;215.1164"/>
</p:tagLst>
</file>

<file path=ppt/tags/tag71.xml><?xml version="1.0" encoding="utf-8"?>
<p:tagLst xmlns:a="http://schemas.openxmlformats.org/drawingml/2006/main" xmlns:r="http://schemas.openxmlformats.org/officeDocument/2006/relationships" xmlns:p="http://schemas.openxmlformats.org/presentationml/2006/main">
  <p:tag name="MILESTONE21" val="0,114,188,-16747844,False;1/1/1920 12:00:00 AM;Antwerp;False;False;False;False;False;tbDate;21;;11;;10;21;-1;-1;False;120;False;False;False;False;False;-1;215.1164"/>
</p:tagLst>
</file>

<file path=ppt/tags/tag72.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73.xml><?xml version="1.0" encoding="utf-8"?>
<p:tagLst xmlns:a="http://schemas.openxmlformats.org/drawingml/2006/main" xmlns:r="http://schemas.openxmlformats.org/officeDocument/2006/relationships" xmlns:p="http://schemas.openxmlformats.org/presentationml/2006/main">
  <p:tag name="MILESTONE22" val="0,114,188,-16747844,False;1/1/1916 12:00:00 AM;Berlin;False;False;False;False;False;tbName;22;;11;;10;22;-1;-1;False;120;False;False;False;False;False;-1;196.9283"/>
</p:tagLst>
</file>

<file path=ppt/tags/tag74.xml><?xml version="1.0" encoding="utf-8"?>
<p:tagLst xmlns:a="http://schemas.openxmlformats.org/drawingml/2006/main" xmlns:r="http://schemas.openxmlformats.org/officeDocument/2006/relationships" xmlns:p="http://schemas.openxmlformats.org/presentationml/2006/main">
  <p:tag name="MILESTONE22" val="0,114,188,-16747844,False;1/1/1916 12:00:00 AM;Berlin;False;False;False;False;False;tbDate;22;;11;;10;22;-1;-1;False;120;False;False;False;False;False;-1;196.9283"/>
</p:tagLst>
</file>

<file path=ppt/tags/tag75.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76.xml><?xml version="1.0" encoding="utf-8"?>
<p:tagLst xmlns:a="http://schemas.openxmlformats.org/drawingml/2006/main" xmlns:r="http://schemas.openxmlformats.org/officeDocument/2006/relationships" xmlns:p="http://schemas.openxmlformats.org/presentationml/2006/main">
  <p:tag name="MILESTONE23" val="0,114,188,-16747844,False;1/1/1912 12:00:00 AM;Stockholm;False;False;False;False;False;tbName;23;;11;;10;23;-1;-1;False;120;False;False;False;False;False;-1;178.7401"/>
</p:tagLst>
</file>

<file path=ppt/tags/tag77.xml><?xml version="1.0" encoding="utf-8"?>
<p:tagLst xmlns:a="http://schemas.openxmlformats.org/drawingml/2006/main" xmlns:r="http://schemas.openxmlformats.org/officeDocument/2006/relationships" xmlns:p="http://schemas.openxmlformats.org/presentationml/2006/main">
  <p:tag name="MILESTONE23" val="0,114,188,-16747844,False;1/1/1912 12:00:00 AM;Stockholm;False;False;False;False;False;tbDate;23;;11;;10;23;-1;-1;False;120;False;False;False;False;False;-1;178.7401"/>
</p:tagLst>
</file>

<file path=ppt/tags/tag78.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79.xml><?xml version="1.0" encoding="utf-8"?>
<p:tagLst xmlns:a="http://schemas.openxmlformats.org/drawingml/2006/main" xmlns:r="http://schemas.openxmlformats.org/officeDocument/2006/relationships" xmlns:p="http://schemas.openxmlformats.org/presentationml/2006/main">
  <p:tag name="MILESTONE24" val="0,114,188,-16747844,False;1/1/1908 12:00:00 AM;London;False;False;False;False;False;tbName;24;;11;;10;24;-1;-1;False;120;False;False;False;False;False;-1;160.552"/>
</p:tagLst>
</file>

<file path=ppt/tags/tag8.xml><?xml version="1.0" encoding="utf-8"?>
<p:tagLst xmlns:a="http://schemas.openxmlformats.org/drawingml/2006/main" xmlns:r="http://schemas.openxmlformats.org/officeDocument/2006/relationships" xmlns:p="http://schemas.openxmlformats.org/presentationml/2006/main">
  <p:tag name="TIMESCALVALUEFONT" val="Yes"/>
</p:tagLst>
</file>

<file path=ppt/tags/tag80.xml><?xml version="1.0" encoding="utf-8"?>
<p:tagLst xmlns:a="http://schemas.openxmlformats.org/drawingml/2006/main" xmlns:r="http://schemas.openxmlformats.org/officeDocument/2006/relationships" xmlns:p="http://schemas.openxmlformats.org/presentationml/2006/main">
  <p:tag name="MILESTONE24" val="0,114,188,-16747844,False;1/1/1908 12:00:00 AM;London;False;False;False;False;False;tbDate;24;;11;;10;24;-1;-1;False;120;False;False;False;False;False;-1;160.552"/>
</p:tagLst>
</file>

<file path=ppt/tags/tag81.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82.xml><?xml version="1.0" encoding="utf-8"?>
<p:tagLst xmlns:a="http://schemas.openxmlformats.org/drawingml/2006/main" xmlns:r="http://schemas.openxmlformats.org/officeDocument/2006/relationships" xmlns:p="http://schemas.openxmlformats.org/presentationml/2006/main">
  <p:tag name="MILESTONE25" val="0,114,188,-16747844,False;1/1/1904 12:00:00 AM;St. Louis;False;False;False;False;False;tbName;25;;11;;10;25;-1;-1;False;120;False;False;False;False;False;-1;142.3639"/>
</p:tagLst>
</file>

<file path=ppt/tags/tag83.xml><?xml version="1.0" encoding="utf-8"?>
<p:tagLst xmlns:a="http://schemas.openxmlformats.org/drawingml/2006/main" xmlns:r="http://schemas.openxmlformats.org/officeDocument/2006/relationships" xmlns:p="http://schemas.openxmlformats.org/presentationml/2006/main">
  <p:tag name="MILESTONE25" val="0,114,188,-16747844,False;1/1/1904 12:00:00 AM;St. Louis;False;False;False;False;False;tbDate;25;;11;;10;25;-1;-1;False;120;False;False;False;False;False;-1;142.3639"/>
</p:tagLst>
</file>

<file path=ppt/tags/tag84.xml><?xml version="1.0" encoding="utf-8"?>
<p:tagLst xmlns:a="http://schemas.openxmlformats.org/drawingml/2006/main" xmlns:r="http://schemas.openxmlformats.org/officeDocument/2006/relationships" xmlns:p="http://schemas.openxmlformats.org/presentationml/2006/main">
  <p:tag name="CONNECTORCOLOR" val="79;129;189"/>
</p:tagLst>
</file>

<file path=ppt/tags/tag85.xml><?xml version="1.0" encoding="utf-8"?>
<p:tagLst xmlns:a="http://schemas.openxmlformats.org/drawingml/2006/main" xmlns:r="http://schemas.openxmlformats.org/officeDocument/2006/relationships" xmlns:p="http://schemas.openxmlformats.org/presentationml/2006/main">
  <p:tag name="MILESTONE27" val="0,114,188,-16747844,False;1/1/1896 12:00:00 AM;Athens;False;False;False;False;False;tbName;27;;11;;10;27;-1;-1;False;120;False;False;False;False;False;-1;106"/>
</p:tagLst>
</file>

<file path=ppt/tags/tag86.xml><?xml version="1.0" encoding="utf-8"?>
<p:tagLst xmlns:a="http://schemas.openxmlformats.org/drawingml/2006/main" xmlns:r="http://schemas.openxmlformats.org/officeDocument/2006/relationships" xmlns:p="http://schemas.openxmlformats.org/presentationml/2006/main">
  <p:tag name="MILESTONE27" val="0,114,188,-16747844,False;1/1/1896 12:00:00 AM;Athens;False;False;False;False;False;tbDate;27;;11;;10;27;-1;-1;False;120;False;False;False;False;False;-1;106"/>
</p:tagLst>
</file>

<file path=ppt/tags/tag87.xml><?xml version="1.0" encoding="utf-8"?>
<p:tagLst xmlns:a="http://schemas.openxmlformats.org/drawingml/2006/main" xmlns:r="http://schemas.openxmlformats.org/officeDocument/2006/relationships" xmlns:p="http://schemas.openxmlformats.org/presentationml/2006/main">
  <p:tag name="MILESTONE26" val="0,114,188,-16747844,False;1/1/1900 12:00:00 AM;Paris;False;False;False;True;False;tbName;26;;11;;10;26;-1;-1;False;110;False;False;False;False;False;368.0024;58.18811"/>
</p:tagLst>
</file>

<file path=ppt/tags/tag88.xml><?xml version="1.0" encoding="utf-8"?>
<p:tagLst xmlns:a="http://schemas.openxmlformats.org/drawingml/2006/main" xmlns:r="http://schemas.openxmlformats.org/officeDocument/2006/relationships" xmlns:p="http://schemas.openxmlformats.org/presentationml/2006/main">
  <p:tag name="MILESTONE26" val="0,114,188,-16747844,False;1/1/1900 12:00:00 AM;Paris;False;False;False;True;False;tbDate;26;;11;;10;26;-1;-1;False;110;False;False;False;False;False;368.0024;58.18811"/>
</p:tagLst>
</file>

<file path=ppt/tags/tag89.xml><?xml version="1.0" encoding="utf-8"?>
<p:tagLst xmlns:a="http://schemas.openxmlformats.org/drawingml/2006/main" xmlns:r="http://schemas.openxmlformats.org/officeDocument/2006/relationships" xmlns:p="http://schemas.openxmlformats.org/presentationml/2006/main">
  <p:tag name="MILESTONE2" val="0,114,188,-16747844,False;1/1/2004 12:00:00 AM;Athens;False;False;False;False;False;tbName;2;;11;;10;2;-1;-1;False;120;False;False;False;False;False;-1;597.0673"/>
</p:tagLst>
</file>

<file path=ppt/tags/tag9.xml><?xml version="1.0" encoding="utf-8"?>
<p:tagLst xmlns:a="http://schemas.openxmlformats.org/drawingml/2006/main" xmlns:r="http://schemas.openxmlformats.org/officeDocument/2006/relationships" xmlns:p="http://schemas.openxmlformats.org/presentationml/2006/main">
  <p:tag name="TIMESCALVALUEFONT" val="Yes"/>
</p:tagLst>
</file>

<file path=ppt/tags/tag90.xml><?xml version="1.0" encoding="utf-8"?>
<p:tagLst xmlns:a="http://schemas.openxmlformats.org/drawingml/2006/main" xmlns:r="http://schemas.openxmlformats.org/officeDocument/2006/relationships" xmlns:p="http://schemas.openxmlformats.org/presentationml/2006/main">
  <p:tag name="MILESTONE1" val="0,114,188,-16747844,False;1/1/2008 12:00:00 AM;Beijing;False;False;False;False;False;tbName;1;;11;;10;1;-1;-1;False;120;False;False;False;False;False;-1;615.2555"/>
</p:tagLst>
</file>

<file path=ppt/tags/tag91.xml><?xml version="1.0" encoding="utf-8"?>
<p:tagLst xmlns:a="http://schemas.openxmlformats.org/drawingml/2006/main" xmlns:r="http://schemas.openxmlformats.org/officeDocument/2006/relationships" xmlns:p="http://schemas.openxmlformats.org/presentationml/2006/main">
  <p:tag name="MILESTONE1" val="0,114,188,-16747844,False;1/1/2008 12:00:00 AM;Beijing;False;False;False;False;False;tbDate;1;;11;;10;1;-1;-1;False;120;False;False;False;False;False;-1;615.2555"/>
</p:tagLst>
</file>

<file path=ppt/tags/tag92.xml><?xml version="1.0" encoding="utf-8"?>
<p:tagLst xmlns:a="http://schemas.openxmlformats.org/drawingml/2006/main" xmlns:r="http://schemas.openxmlformats.org/officeDocument/2006/relationships" xmlns:p="http://schemas.openxmlformats.org/presentationml/2006/main">
  <p:tag name="MILESTONE0" val="0,114,188,-16747844,False;1/1/2012 12:00:00 AM;London;False;False;False;False;False;tbName;0;;11;;10;0;-1;-1;False;120;False;False;False;False;False;-1;633.4436"/>
</p:tagLst>
</file>

<file path=ppt/tags/tag93.xml><?xml version="1.0" encoding="utf-8"?>
<p:tagLst xmlns:a="http://schemas.openxmlformats.org/drawingml/2006/main" xmlns:r="http://schemas.openxmlformats.org/officeDocument/2006/relationships" xmlns:p="http://schemas.openxmlformats.org/presentationml/2006/main">
  <p:tag name="MILESTONE0" val="0,114,188,-16747844,False;1/1/2012 12:00:00 AM;London;False;False;False;False;False;tbDate;0;;11;;10;0;-1;-1;False;120;False;False;False;False;False;-1;633.44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1485</TotalTime>
  <Words>214</Words>
  <Application>Microsoft Office PowerPoint</Application>
  <PresentationFormat>Widescreen</PresentationFormat>
  <Paragraphs>114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HISTORY OF  SUMMER OLYMPICS(1896-2008)</vt:lpstr>
      <vt:lpstr>Timeline</vt:lpstr>
      <vt:lpstr>PROBLEM STATEMENT</vt:lpstr>
      <vt:lpstr>Data Fields:</vt:lpstr>
      <vt:lpstr>PowerPoint Presentation</vt:lpstr>
      <vt:lpstr>Participation of women in Olympics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janani jyena</dc:creator>
  <cp:lastModifiedBy>janani jyena</cp:lastModifiedBy>
  <cp:revision>42</cp:revision>
  <dcterms:created xsi:type="dcterms:W3CDTF">2019-10-13T01:51:47Z</dcterms:created>
  <dcterms:modified xsi:type="dcterms:W3CDTF">2019-10-14T17:56:25Z</dcterms:modified>
</cp:coreProperties>
</file>