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34138E-9988-4AA6-BA7F-5C3D6399A173}" type="datetimeFigureOut">
              <a:rPr lang="es-CR" smtClean="0"/>
              <a:t>19/9/2024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F6E99A-D1B5-4FFE-8780-5FF48BFDF55B}" type="slidenum">
              <a:rPr lang="es-CR" smtClean="0"/>
              <a:t>‹Nº›</a:t>
            </a:fld>
            <a:endParaRPr lang="es-C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99741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138E-9988-4AA6-BA7F-5C3D6399A173}" type="datetimeFigureOut">
              <a:rPr lang="es-CR" smtClean="0"/>
              <a:t>19/9/2024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E99A-D1B5-4FFE-8780-5FF48BFDF55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1402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138E-9988-4AA6-BA7F-5C3D6399A173}" type="datetimeFigureOut">
              <a:rPr lang="es-CR" smtClean="0"/>
              <a:t>19/9/2024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E99A-D1B5-4FFE-8780-5FF48BFDF55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5081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138E-9988-4AA6-BA7F-5C3D6399A173}" type="datetimeFigureOut">
              <a:rPr lang="es-CR" smtClean="0"/>
              <a:t>19/9/2024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E99A-D1B5-4FFE-8780-5FF48BFDF55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5458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34138E-9988-4AA6-BA7F-5C3D6399A173}" type="datetimeFigureOut">
              <a:rPr lang="es-CR" smtClean="0"/>
              <a:t>19/9/2024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F6E99A-D1B5-4FFE-8780-5FF48BFDF55B}" type="slidenum">
              <a:rPr lang="es-CR" smtClean="0"/>
              <a:t>‹Nº›</a:t>
            </a:fld>
            <a:endParaRPr lang="es-C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16736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138E-9988-4AA6-BA7F-5C3D6399A173}" type="datetimeFigureOut">
              <a:rPr lang="es-CR" smtClean="0"/>
              <a:t>19/9/2024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E99A-D1B5-4FFE-8780-5FF48BFDF55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8009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138E-9988-4AA6-BA7F-5C3D6399A173}" type="datetimeFigureOut">
              <a:rPr lang="es-CR" smtClean="0"/>
              <a:t>19/9/2024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E99A-D1B5-4FFE-8780-5FF48BFDF55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035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138E-9988-4AA6-BA7F-5C3D6399A173}" type="datetimeFigureOut">
              <a:rPr lang="es-CR" smtClean="0"/>
              <a:t>19/9/2024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E99A-D1B5-4FFE-8780-5FF48BFDF55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44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138E-9988-4AA6-BA7F-5C3D6399A173}" type="datetimeFigureOut">
              <a:rPr lang="es-CR" smtClean="0"/>
              <a:t>19/9/2024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6E99A-D1B5-4FFE-8780-5FF48BFDF55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0542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34138E-9988-4AA6-BA7F-5C3D6399A173}" type="datetimeFigureOut">
              <a:rPr lang="es-CR" smtClean="0"/>
              <a:t>19/9/2024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F6E99A-D1B5-4FFE-8780-5FF48BFDF55B}" type="slidenum">
              <a:rPr lang="es-CR" smtClean="0"/>
              <a:t>‹Nº›</a:t>
            </a:fld>
            <a:endParaRPr lang="es-C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090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34138E-9988-4AA6-BA7F-5C3D6399A173}" type="datetimeFigureOut">
              <a:rPr lang="es-CR" smtClean="0"/>
              <a:t>19/9/2024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F6E99A-D1B5-4FFE-8780-5FF48BFDF55B}" type="slidenum">
              <a:rPr lang="es-CR" smtClean="0"/>
              <a:t>‹Nº›</a:t>
            </a:fld>
            <a:endParaRPr lang="es-C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334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A34138E-9988-4AA6-BA7F-5C3D6399A173}" type="datetimeFigureOut">
              <a:rPr lang="es-CR" smtClean="0"/>
              <a:t>19/9/2024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BF6E99A-D1B5-4FFE-8780-5FF48BFDF55B}" type="slidenum">
              <a:rPr lang="es-CR" smtClean="0"/>
              <a:t>‹Nº›</a:t>
            </a:fld>
            <a:endParaRPr lang="es-C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472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A46B7-B205-47C0-84D8-B01DB617F7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Programación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C401FE-2B27-459A-9332-0800ED1C0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38195821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Franklin Gothic Book</vt:lpstr>
      <vt:lpstr>Recorte</vt:lpstr>
      <vt:lpstr>Programación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2</dc:title>
  <dc:creator>Home</dc:creator>
  <cp:lastModifiedBy>Home</cp:lastModifiedBy>
  <cp:revision>1</cp:revision>
  <dcterms:created xsi:type="dcterms:W3CDTF">2024-09-20T05:31:25Z</dcterms:created>
  <dcterms:modified xsi:type="dcterms:W3CDTF">2024-09-20T05:31:42Z</dcterms:modified>
</cp:coreProperties>
</file>