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412-C74A-4F21-93E9-30A610A6355B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2368-3587-454D-8256-9A4FCA15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40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412-C74A-4F21-93E9-30A610A6355B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2368-3587-454D-8256-9A4FCA15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7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412-C74A-4F21-93E9-30A610A6355B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2368-3587-454D-8256-9A4FCA15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32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412-C74A-4F21-93E9-30A610A6355B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2368-3587-454D-8256-9A4FCA15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74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412-C74A-4F21-93E9-30A610A6355B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2368-3587-454D-8256-9A4FCA15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92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412-C74A-4F21-93E9-30A610A6355B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2368-3587-454D-8256-9A4FCA15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19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412-C74A-4F21-93E9-30A610A6355B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2368-3587-454D-8256-9A4FCA15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81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412-C74A-4F21-93E9-30A610A6355B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2368-3587-454D-8256-9A4FCA15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28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412-C74A-4F21-93E9-30A610A6355B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2368-3587-454D-8256-9A4FCA15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86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412-C74A-4F21-93E9-30A610A6355B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2368-3587-454D-8256-9A4FCA15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68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0412-C74A-4F21-93E9-30A610A6355B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2368-3587-454D-8256-9A4FCA15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06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E0412-C74A-4F21-93E9-30A610A6355B}" type="datetimeFigureOut">
              <a:rPr lang="zh-TW" altLang="en-US" smtClean="0"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2368-3587-454D-8256-9A4FCA15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52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32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862263"/>
            <a:ext cx="68961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14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019175"/>
            <a:ext cx="747712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96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057275"/>
            <a:ext cx="59531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83568" y="445314"/>
            <a:ext cx="69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AT&amp;T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534901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366838"/>
            <a:ext cx="68865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899592" y="620688"/>
            <a:ext cx="61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Intel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85422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20688"/>
            <a:ext cx="73533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627784" y="57332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機器語言</a:t>
            </a:r>
          </a:p>
        </p:txBody>
      </p:sp>
      <p:sp>
        <p:nvSpPr>
          <p:cNvPr id="3" name="向右箭號 2"/>
          <p:cNvSpPr/>
          <p:nvPr/>
        </p:nvSpPr>
        <p:spPr>
          <a:xfrm rot="16200000">
            <a:off x="2423582" y="4669386"/>
            <a:ext cx="1588604" cy="403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788024" y="57332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組合語言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4547720" y="4659407"/>
            <a:ext cx="1588604" cy="403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81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6593618" cy="26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22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2105025"/>
            <a:ext cx="51339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77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400300"/>
            <a:ext cx="47625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04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620688"/>
            <a:ext cx="4086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007" y="1268760"/>
            <a:ext cx="3907713" cy="283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53136"/>
            <a:ext cx="6768752" cy="1387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04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712968" cy="145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36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7884368" cy="143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429" y="4653136"/>
            <a:ext cx="7080678" cy="86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77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68961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91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712369"/>
            <a:ext cx="2016224" cy="78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331640" y="764704"/>
            <a:ext cx="102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</a:t>
            </a:r>
            <a:endParaRPr lang="zh-TW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256" y="1700808"/>
            <a:ext cx="4649753" cy="257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37112"/>
            <a:ext cx="57245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44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</Words>
  <Application>Microsoft Office PowerPoint</Application>
  <PresentationFormat>如螢幕大小 (4:3)</PresentationFormat>
  <Paragraphs>5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19</cp:revision>
  <dcterms:created xsi:type="dcterms:W3CDTF">2021-03-06T03:03:07Z</dcterms:created>
  <dcterms:modified xsi:type="dcterms:W3CDTF">2021-03-06T08:07:28Z</dcterms:modified>
</cp:coreProperties>
</file>