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9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4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0129-CAF1-4DD2-919A-E3ED9518095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47B8-CBAC-4411-9D41-60B425F83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9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6048672" cy="267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61" y="3887975"/>
            <a:ext cx="3915494" cy="16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588224" cy="263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174831" cy="280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69" y="332656"/>
            <a:ext cx="5323140" cy="315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51" y="3485538"/>
            <a:ext cx="2705577" cy="314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5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439817" cy="300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76814"/>
            <a:ext cx="2448272" cy="33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73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14268" cy="28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3029675"/>
            <a:ext cx="2016225" cy="359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ch08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1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6413525" cy="264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12776"/>
            <a:ext cx="1512168" cy="386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2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52736"/>
            <a:ext cx="84391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501008"/>
            <a:ext cx="3740531" cy="14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1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696744" cy="25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1" y="2663382"/>
            <a:ext cx="40862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89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90" y="504825"/>
            <a:ext cx="53530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01" y="3920737"/>
            <a:ext cx="5254322" cy="11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5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636912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CSS3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ch07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2" y="1749903"/>
            <a:ext cx="5472087" cy="28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59" y="1412776"/>
            <a:ext cx="3503446" cy="40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7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0688"/>
            <a:ext cx="52292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05064"/>
            <a:ext cx="4463926" cy="134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7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553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880320" cy="271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63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7000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429000"/>
            <a:ext cx="33432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7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229053" cy="23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83" y="3429000"/>
            <a:ext cx="4170318" cy="22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80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476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88" y="3883563"/>
            <a:ext cx="5004056" cy="127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5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1" y="1409700"/>
            <a:ext cx="41719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90912"/>
            <a:ext cx="2592288" cy="237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95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248472" cy="3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76872"/>
            <a:ext cx="2376264" cy="232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62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664"/>
            <a:ext cx="55435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492348" cy="168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25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20941" cy="34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1" y="4365104"/>
            <a:ext cx="85534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6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00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8516"/>
            <a:ext cx="2808312" cy="237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9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3992"/>
            <a:ext cx="5190331" cy="333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05064"/>
            <a:ext cx="3696372" cy="159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31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11739" cy="223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" y="3789039"/>
            <a:ext cx="8856983" cy="49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59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6834534" cy="302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9231"/>
            <a:ext cx="8280920" cy="56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0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7628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5059544" cy="144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37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0100"/>
            <a:ext cx="7486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949430" cy="170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5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80728"/>
            <a:ext cx="82105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6624"/>
            <a:ext cx="3384376" cy="221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5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80"/>
            <a:ext cx="42481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77072"/>
            <a:ext cx="3240360" cy="197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404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956376" cy="192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010858" cy="27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918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9024"/>
            <a:ext cx="59150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24288"/>
            <a:ext cx="1872208" cy="273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92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764704"/>
            <a:ext cx="8172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45452"/>
            <a:ext cx="2304256" cy="320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6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54006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12306"/>
            <a:ext cx="3960440" cy="26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5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9626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600400" cy="224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2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84" y="188640"/>
            <a:ext cx="35814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152775"/>
            <a:ext cx="541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2" y="3933056"/>
            <a:ext cx="3168352" cy="220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6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7058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865664"/>
            <a:ext cx="5410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5806"/>
            <a:ext cx="3744416" cy="245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72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39"/>
            <a:ext cx="5981004" cy="363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6171"/>
            <a:ext cx="2232248" cy="292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5146327" cy="332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933056"/>
            <a:ext cx="2396901" cy="27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5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</Words>
  <Application>Microsoft Office PowerPoint</Application>
  <PresentationFormat>如螢幕大小 (4:3)</PresentationFormat>
  <Paragraphs>5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20210317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20210317</dc:title>
  <dc:creator>I5302</dc:creator>
  <cp:lastModifiedBy>I5302</cp:lastModifiedBy>
  <cp:revision>75</cp:revision>
  <dcterms:created xsi:type="dcterms:W3CDTF">2021-03-17T01:08:04Z</dcterms:created>
  <dcterms:modified xsi:type="dcterms:W3CDTF">2021-03-24T01:17:39Z</dcterms:modified>
</cp:coreProperties>
</file>