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80" r:id="rId6"/>
    <p:sldId id="260" r:id="rId7"/>
    <p:sldId id="262" r:id="rId8"/>
    <p:sldId id="265" r:id="rId9"/>
    <p:sldId id="264" r:id="rId10"/>
    <p:sldId id="263" r:id="rId11"/>
    <p:sldId id="261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82" r:id="rId20"/>
    <p:sldId id="281" r:id="rId21"/>
    <p:sldId id="283" r:id="rId22"/>
    <p:sldId id="284" r:id="rId23"/>
    <p:sldId id="279" r:id="rId24"/>
    <p:sldId id="285" r:id="rId25"/>
    <p:sldId id="286" r:id="rId26"/>
    <p:sldId id="275" r:id="rId27"/>
    <p:sldId id="276" r:id="rId28"/>
    <p:sldId id="287" r:id="rId29"/>
    <p:sldId id="277" r:id="rId30"/>
    <p:sldId id="288" r:id="rId31"/>
    <p:sldId id="273" r:id="rId32"/>
    <p:sldId id="289" r:id="rId33"/>
    <p:sldId id="274" r:id="rId34"/>
    <p:sldId id="290" r:id="rId35"/>
    <p:sldId id="278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  <p:sldId id="301" r:id="rId45"/>
    <p:sldId id="302" r:id="rId46"/>
    <p:sldId id="303" r:id="rId47"/>
    <p:sldId id="300" r:id="rId48"/>
    <p:sldId id="29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D4FE-A2D6-4ADF-90BB-F2F48BCF42C5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C0017-4323-42D3-8ECC-63A290CC0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0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C0017-4323-42D3-8ECC-63A290CC086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1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88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2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2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24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3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C60-92F1-46F2-B03A-975154B494C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53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5557"/>
            <a:ext cx="63531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85288"/>
            <a:ext cx="4118788" cy="270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div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1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49923"/>
            <a:ext cx="5648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8121109" cy="187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58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comment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57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9" y="1772816"/>
            <a:ext cx="4238052" cy="409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9866"/>
            <a:ext cx="3816424" cy="37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9552" y="54868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article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813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8725"/>
            <a:ext cx="35528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65207"/>
            <a:ext cx="4536504" cy="372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27584" y="476672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14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70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nav</a:t>
            </a:r>
            <a:endParaRPr lang="zh-TW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63912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3456384" cy="313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header</a:t>
            </a:r>
            <a:endParaRPr lang="zh-TW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6743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79950"/>
            <a:ext cx="4320480" cy="299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6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aside</a:t>
            </a:r>
            <a:endParaRPr lang="zh-TW" altLang="en-US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61722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3456384" cy="268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34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63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style</a:t>
            </a:r>
            <a:endParaRPr lang="zh-TW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7276"/>
            <a:ext cx="4680520" cy="255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62769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13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8" y="332656"/>
            <a:ext cx="2370128" cy="61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3888432" cy="165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5583688" cy="301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76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6206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2656"/>
            <a:ext cx="6858000" cy="3609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64" y="3825225"/>
            <a:ext cx="4176464" cy="30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Ch01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0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Ch03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3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address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548680"/>
            <a:ext cx="5846839" cy="30895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005064"/>
            <a:ext cx="3960440" cy="20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44454"/>
            <a:ext cx="4968552" cy="301050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9552" y="548680"/>
            <a:ext cx="181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blockquote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221088"/>
            <a:ext cx="5504888" cy="16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br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0" y="1412776"/>
            <a:ext cx="3835871" cy="43660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085291"/>
            <a:ext cx="2313980" cy="49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04664"/>
            <a:ext cx="6115050" cy="2705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33056"/>
            <a:ext cx="8424936" cy="114455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5536" y="54868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dl, </a:t>
            </a:r>
            <a:r>
              <a:rPr lang="en-US" altLang="zh-TW" sz="2800" dirty="0" err="1" smtClean="0"/>
              <a:t>dt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dd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36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48680"/>
            <a:ext cx="5616624" cy="29430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3568" y="54868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hr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76" y="3575377"/>
            <a:ext cx="4407471" cy="31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53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hyperlink</a:t>
            </a:r>
            <a:endParaRPr lang="zh-TW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196752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54802"/>
            <a:ext cx="3888432" cy="285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04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6269490" cy="205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5199712" cy="219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53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hyperlink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499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7225" cy="4155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844824"/>
            <a:ext cx="2705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</a:t>
            </a:r>
            <a:r>
              <a:rPr lang="en-US" altLang="zh-TW" sz="2800" dirty="0" smtClean="0"/>
              <a:t>ns, del</a:t>
            </a:r>
            <a:endParaRPr lang="zh-TW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87450"/>
            <a:ext cx="5904656" cy="226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6732"/>
            <a:ext cx="4968552" cy="22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3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4536504" cy="291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25214"/>
            <a:ext cx="4968552" cy="274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554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2952328" cy="49392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28800"/>
            <a:ext cx="3528392" cy="37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67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pre</a:t>
            </a:r>
            <a:endParaRPr lang="zh-TW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3888432" cy="309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37537"/>
            <a:ext cx="3816424" cy="260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2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20688"/>
            <a:ext cx="5577537" cy="20554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16" y="3429000"/>
            <a:ext cx="3672408" cy="22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54" y="548680"/>
            <a:ext cx="70294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548680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span</a:t>
            </a:r>
            <a:endParaRPr lang="zh-TW" altLang="en-US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5544616" cy="24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166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3960440" cy="5037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617916"/>
            <a:ext cx="2232248" cy="56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time</a:t>
            </a:r>
            <a:endParaRPr lang="zh-TW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70485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77892"/>
            <a:ext cx="4248472" cy="293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0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ul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ol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2" y="1475804"/>
            <a:ext cx="3079391" cy="4803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37820"/>
            <a:ext cx="2664296" cy="36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Ch04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58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147"/>
            <a:ext cx="4464496" cy="36527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13434"/>
            <a:ext cx="4546124" cy="3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0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8640"/>
            <a:ext cx="4695825" cy="3429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7" y="3789040"/>
            <a:ext cx="4862566" cy="27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536504" cy="394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024336" cy="411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83568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6031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3744416" cy="41441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12876"/>
            <a:ext cx="3875363" cy="20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6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56654"/>
            <a:ext cx="4104456" cy="43865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90" y="2564904"/>
            <a:ext cx="4250010" cy="21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1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5" y="1674540"/>
            <a:ext cx="2257425" cy="3705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8640"/>
            <a:ext cx="5019675" cy="1485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35" y="5445224"/>
            <a:ext cx="4038600" cy="1200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253710"/>
            <a:ext cx="3096344" cy="51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4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2656"/>
            <a:ext cx="6081445" cy="18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888"/>
            <a:ext cx="3456384" cy="33148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467810"/>
            <a:ext cx="3384376" cy="50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6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4536504" cy="20504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52736"/>
            <a:ext cx="4077851" cy="48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1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0648"/>
            <a:ext cx="5227283" cy="19221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840760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3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6632"/>
            <a:ext cx="4410818" cy="30079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84984"/>
            <a:ext cx="6480720" cy="32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7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3384376" cy="47840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852936"/>
            <a:ext cx="3528392" cy="19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31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4895850" cy="36290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196752"/>
            <a:ext cx="3024336" cy="45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Ch02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04664"/>
            <a:ext cx="4680520" cy="313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4752528" cy="209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11560" y="620688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body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701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6672"/>
            <a:ext cx="63341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73" y="3068959"/>
            <a:ext cx="6048672" cy="256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620688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body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95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4032448" cy="4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02999"/>
            <a:ext cx="3384376" cy="485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dirty="0" smtClean="0"/>
              <a:t>1~h6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77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56" y="260648"/>
            <a:ext cx="65722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893" y="3232887"/>
            <a:ext cx="51845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1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50</Words>
  <Application>Microsoft Office PowerPoint</Application>
  <PresentationFormat>如螢幕大小 (4:3)</PresentationFormat>
  <Paragraphs>38</Paragraphs>
  <Slides>48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新細明體</vt:lpstr>
      <vt:lpstr>Arial</vt:lpstr>
      <vt:lpstr>Calibri</vt:lpstr>
      <vt:lpstr>Office 佈景主題</vt:lpstr>
      <vt:lpstr>20210303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20210303</dc:title>
  <dc:creator>I5302</dc:creator>
  <cp:lastModifiedBy>Microsoft 帳戶</cp:lastModifiedBy>
  <cp:revision>67</cp:revision>
  <dcterms:created xsi:type="dcterms:W3CDTF">2021-03-03T01:24:03Z</dcterms:created>
  <dcterms:modified xsi:type="dcterms:W3CDTF">2021-03-03T15:54:09Z</dcterms:modified>
</cp:coreProperties>
</file>