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70" r:id="rId4"/>
    <p:sldId id="273" r:id="rId5"/>
    <p:sldId id="271" r:id="rId6"/>
    <p:sldId id="272" r:id="rId7"/>
    <p:sldId id="274" r:id="rId8"/>
    <p:sldId id="275" r:id="rId9"/>
    <p:sldId id="276" r:id="rId10"/>
    <p:sldId id="277" r:id="rId11"/>
    <p:sldId id="278" r:id="rId12"/>
    <p:sldId id="27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3899-8D78-40E6-8834-A33E2AA48FC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952E-0D5D-41A4-AC95-E7B5727D7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54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3899-8D78-40E6-8834-A33E2AA48FC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952E-0D5D-41A4-AC95-E7B5727D7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26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3899-8D78-40E6-8834-A33E2AA48FC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952E-0D5D-41A4-AC95-E7B5727D7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69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3899-8D78-40E6-8834-A33E2AA48FC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952E-0D5D-41A4-AC95-E7B5727D7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66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3899-8D78-40E6-8834-A33E2AA48FC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952E-0D5D-41A4-AC95-E7B5727D7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45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3899-8D78-40E6-8834-A33E2AA48FC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952E-0D5D-41A4-AC95-E7B5727D7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5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3899-8D78-40E6-8834-A33E2AA48FC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952E-0D5D-41A4-AC95-E7B5727D7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12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3899-8D78-40E6-8834-A33E2AA48FC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952E-0D5D-41A4-AC95-E7B5727D7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22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3899-8D78-40E6-8834-A33E2AA48FC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952E-0D5D-41A4-AC95-E7B5727D7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28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3899-8D78-40E6-8834-A33E2AA48FC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952E-0D5D-41A4-AC95-E7B5727D7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25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3899-8D78-40E6-8834-A33E2AA48FC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952E-0D5D-41A4-AC95-E7B5727D7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95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53899-8D78-40E6-8834-A33E2AA48FC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4952E-0D5D-41A4-AC95-E7B5727D7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59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49949" y="1649691"/>
            <a:ext cx="7092099" cy="1860272"/>
          </a:xfrm>
        </p:spPr>
        <p:txBody>
          <a:bodyPr/>
          <a:lstStyle/>
          <a:p>
            <a:r>
              <a:rPr lang="en-US" altLang="zh-TW" dirty="0" err="1"/>
              <a:t>bwapp</a:t>
            </a:r>
            <a:r>
              <a:rPr lang="zh-TW" altLang="en-US" dirty="0"/>
              <a:t>網站安全</a:t>
            </a:r>
            <a:r>
              <a:rPr lang="zh-TW" altLang="en-US" dirty="0" smtClean="0"/>
              <a:t>分析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與</a:t>
            </a:r>
            <a:r>
              <a:rPr lang="zh-TW" altLang="en-US" dirty="0"/>
              <a:t>測試</a:t>
            </a:r>
            <a:r>
              <a:rPr lang="zh-TW" altLang="en-US" dirty="0" smtClean="0"/>
              <a:t>報告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9987" y="3509963"/>
            <a:ext cx="1392025" cy="440703"/>
          </a:xfrm>
        </p:spPr>
        <p:txBody>
          <a:bodyPr/>
          <a:lstStyle/>
          <a:p>
            <a:r>
              <a:rPr lang="zh-TW" altLang="en-US" dirty="0"/>
              <a:t>李佳諭</a:t>
            </a:r>
          </a:p>
        </p:txBody>
      </p:sp>
    </p:spTree>
    <p:extLst>
      <p:ext uri="{BB962C8B-B14F-4D97-AF65-F5344CB8AC3E}">
        <p14:creationId xmlns:p14="http://schemas.microsoft.com/office/powerpoint/2010/main" val="183193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6432" y="454000"/>
            <a:ext cx="77227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/>
              <a:t>網址改成</a:t>
            </a:r>
            <a:r>
              <a:rPr lang="en-US" altLang="zh-TW" sz="4000" dirty="0" smtClean="0"/>
              <a:t>127.0.0.1:8081/</a:t>
            </a:r>
            <a:r>
              <a:rPr lang="en-US" altLang="zh-TW" sz="4000" dirty="0" err="1" smtClean="0"/>
              <a:t>install.php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104" y="1357460"/>
            <a:ext cx="7942819" cy="5500540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3770722" y="6146276"/>
            <a:ext cx="565607" cy="4053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212595" y="6033154"/>
            <a:ext cx="914400" cy="518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點擊</a:t>
            </a:r>
          </a:p>
        </p:txBody>
      </p:sp>
      <p:cxnSp>
        <p:nvCxnSpPr>
          <p:cNvPr id="7" name="直線單箭頭接點 6"/>
          <p:cNvCxnSpPr>
            <a:stCxn id="5" idx="3"/>
            <a:endCxn id="4" idx="1"/>
          </p:cNvCxnSpPr>
          <p:nvPr/>
        </p:nvCxnSpPr>
        <p:spPr>
          <a:xfrm>
            <a:off x="2126995" y="6292392"/>
            <a:ext cx="1643727" cy="565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0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72" y="367251"/>
            <a:ext cx="7816398" cy="608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3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6432" y="454000"/>
            <a:ext cx="325281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/>
              <a:t>回到</a:t>
            </a:r>
            <a:r>
              <a:rPr lang="en-US" altLang="zh-TW" sz="4000" dirty="0" smtClean="0"/>
              <a:t>login</a:t>
            </a:r>
            <a:r>
              <a:rPr lang="zh-TW" altLang="en-US" sz="4000" dirty="0"/>
              <a:t>頁</a:t>
            </a:r>
            <a:r>
              <a:rPr lang="zh-TW" altLang="en-US" sz="4000" dirty="0" smtClean="0"/>
              <a:t>面</a:t>
            </a:r>
            <a:endParaRPr lang="en-US" altLang="zh-TW" sz="4000" dirty="0" smtClean="0"/>
          </a:p>
          <a:p>
            <a:r>
              <a:rPr lang="zh-TW" altLang="en-US" sz="2800" dirty="0" smtClean="0"/>
              <a:t>帳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bee</a:t>
            </a:r>
          </a:p>
          <a:p>
            <a:r>
              <a:rPr lang="zh-TW" altLang="en-US" sz="2800" dirty="0" smtClean="0"/>
              <a:t>密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bug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13" y="1238830"/>
            <a:ext cx="6451809" cy="55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15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43" y="87173"/>
            <a:ext cx="9456421" cy="668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8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bwapp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使用</a:t>
            </a:r>
            <a:r>
              <a:rPr lang="en-US" altLang="zh-TW" dirty="0" err="1" smtClean="0"/>
              <a:t>docker</a:t>
            </a:r>
            <a:r>
              <a:rPr lang="zh-TW" altLang="en-US" dirty="0" smtClean="0"/>
              <a:t>版的</a:t>
            </a:r>
            <a:r>
              <a:rPr lang="en-US" altLang="zh-TW" dirty="0" err="1" smtClean="0"/>
              <a:t>bwapp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679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95568" y="2878574"/>
            <a:ext cx="20923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5400" dirty="0" err="1">
                <a:solidFill>
                  <a:schemeClr val="bg1"/>
                </a:solidFill>
              </a:rPr>
              <a:t>bwapp</a:t>
            </a:r>
            <a:endParaRPr lang="en-US" altLang="zh-TW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3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776431" y="1820599"/>
            <a:ext cx="105640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50000"/>
              <a:buFont typeface="Wingdings" panose="05000000000000000000" pitchFamily="2" charset="2"/>
              <a:buChar char="l"/>
            </a:pPr>
            <a:r>
              <a:rPr lang="en-US" altLang="zh-TW" sz="2800" dirty="0"/>
              <a:t>buggy web Application </a:t>
            </a:r>
            <a:r>
              <a:rPr lang="zh-TW" altLang="en-US" sz="2800" dirty="0"/>
              <a:t>這是一個集成了各種</a:t>
            </a:r>
            <a:r>
              <a:rPr lang="zh-TW" altLang="en-US" sz="2800" dirty="0">
                <a:solidFill>
                  <a:srgbClr val="FF0000"/>
                </a:solidFill>
              </a:rPr>
              <a:t>常見漏洞</a:t>
            </a:r>
            <a:r>
              <a:rPr lang="zh-TW" altLang="en-US" sz="2800" dirty="0"/>
              <a:t>和</a:t>
            </a:r>
            <a:r>
              <a:rPr lang="zh-TW" altLang="en-US" sz="2800" dirty="0">
                <a:solidFill>
                  <a:srgbClr val="FF0000"/>
                </a:solidFill>
              </a:rPr>
              <a:t>最新漏洞</a:t>
            </a:r>
            <a:r>
              <a:rPr lang="zh-TW" altLang="en-US" sz="2800" dirty="0"/>
              <a:t>的開</a:t>
            </a:r>
            <a:r>
              <a:rPr lang="zh-TW" altLang="en-US" sz="2800" dirty="0" smtClean="0"/>
              <a:t>源</a:t>
            </a:r>
            <a:r>
              <a:rPr lang="en-US" altLang="zh-TW" sz="2800" dirty="0" smtClean="0"/>
              <a:t>Web</a:t>
            </a:r>
            <a:r>
              <a:rPr lang="zh-TW" altLang="en-US" sz="2800" dirty="0" smtClean="0"/>
              <a:t>應用程式</a:t>
            </a:r>
            <a:endParaRPr lang="en-US" altLang="zh-TW" sz="2800" dirty="0" smtClean="0"/>
          </a:p>
          <a:p>
            <a:pPr marL="457200" indent="-457200">
              <a:buSzPct val="50000"/>
              <a:buFont typeface="Wingdings" panose="05000000000000000000" pitchFamily="2" charset="2"/>
              <a:buChar char="l"/>
            </a:pPr>
            <a:endParaRPr lang="en-US" altLang="zh-TW" sz="2800" dirty="0" smtClean="0"/>
          </a:p>
          <a:p>
            <a:pPr marL="457200" indent="-457200"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目的</a:t>
            </a:r>
            <a:r>
              <a:rPr lang="zh-TW" altLang="en-US" sz="2800" dirty="0"/>
              <a:t>是幫助網路安全愛好者、開發人員和</a:t>
            </a:r>
            <a:r>
              <a:rPr lang="zh-TW" altLang="en-US" sz="2800" dirty="0" smtClean="0"/>
              <a:t>學生發現</a:t>
            </a:r>
            <a:r>
              <a:rPr lang="zh-TW" altLang="en-US" sz="2800" dirty="0"/>
              <a:t>並防止網路漏洞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457200" indent="-457200">
              <a:buSzPct val="50000"/>
              <a:buFont typeface="Wingdings" panose="05000000000000000000" pitchFamily="2" charset="2"/>
              <a:buChar char="l"/>
            </a:pPr>
            <a:endParaRPr lang="en-US" altLang="zh-TW" sz="2800" dirty="0" smtClean="0"/>
          </a:p>
          <a:p>
            <a:pPr marL="457200" indent="-457200"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包含</a:t>
            </a:r>
            <a:r>
              <a:rPr lang="zh-TW" altLang="en-US" sz="2800" dirty="0"/>
              <a:t>了超過</a:t>
            </a:r>
            <a:r>
              <a:rPr lang="en-US" altLang="zh-TW" sz="2800" dirty="0"/>
              <a:t>100</a:t>
            </a:r>
            <a:r>
              <a:rPr lang="zh-TW" altLang="en-US" sz="2800" dirty="0"/>
              <a:t>種</a:t>
            </a:r>
            <a:r>
              <a:rPr lang="zh-TW" altLang="en-US" sz="2800" dirty="0" smtClean="0"/>
              <a:t>漏洞</a:t>
            </a:r>
            <a:r>
              <a:rPr lang="zh-TW" altLang="en-US" sz="2800" dirty="0"/>
              <a:t>，</a:t>
            </a:r>
            <a:r>
              <a:rPr lang="zh-TW" altLang="en-US" sz="2800" dirty="0" smtClean="0"/>
              <a:t>涵蓋</a:t>
            </a:r>
            <a:r>
              <a:rPr lang="zh-TW" altLang="en-US" sz="2800" dirty="0"/>
              <a:t>了所有主要的</a:t>
            </a:r>
            <a:r>
              <a:rPr lang="zh-TW" altLang="en-US" sz="2800" dirty="0">
                <a:solidFill>
                  <a:srgbClr val="FF0000"/>
                </a:solidFill>
              </a:rPr>
              <a:t>已知</a:t>
            </a:r>
            <a:r>
              <a:rPr lang="en-US" altLang="zh-TW" sz="2800" dirty="0">
                <a:solidFill>
                  <a:srgbClr val="FF0000"/>
                </a:solidFill>
              </a:rPr>
              <a:t>Web</a:t>
            </a:r>
            <a:r>
              <a:rPr lang="zh-TW" altLang="en-US" sz="2800" dirty="0" smtClean="0">
                <a:solidFill>
                  <a:srgbClr val="FF0000"/>
                </a:solidFill>
              </a:rPr>
              <a:t>漏洞</a:t>
            </a:r>
            <a:r>
              <a:rPr lang="zh-TW" altLang="en-US" sz="2800" dirty="0"/>
              <a:t>，</a:t>
            </a:r>
            <a:r>
              <a:rPr lang="zh-TW" altLang="en-US" sz="2800" dirty="0" smtClean="0"/>
              <a:t>包括</a:t>
            </a:r>
            <a:r>
              <a:rPr lang="en-US" altLang="zh-TW" sz="2800" dirty="0">
                <a:solidFill>
                  <a:srgbClr val="FF0000"/>
                </a:solidFill>
              </a:rPr>
              <a:t>OWASP Top10</a:t>
            </a:r>
            <a:r>
              <a:rPr lang="zh-TW" altLang="en-US" sz="2800" dirty="0">
                <a:solidFill>
                  <a:srgbClr val="FF0000"/>
                </a:solidFill>
              </a:rPr>
              <a:t>安全</a:t>
            </a:r>
            <a:r>
              <a:rPr lang="zh-TW" altLang="en-US" sz="2800" dirty="0" smtClean="0">
                <a:solidFill>
                  <a:srgbClr val="FF0000"/>
                </a:solidFill>
              </a:rPr>
              <a:t>風險</a:t>
            </a:r>
            <a:r>
              <a:rPr lang="zh-TW" altLang="en-US" sz="2800" dirty="0"/>
              <a:t>，</a:t>
            </a:r>
            <a:r>
              <a:rPr lang="zh-TW" altLang="en-US" sz="2800" dirty="0" smtClean="0"/>
              <a:t>最</a:t>
            </a:r>
            <a:r>
              <a:rPr lang="zh-TW" altLang="en-US" sz="2800" dirty="0"/>
              <a:t>重要的是已經包含了</a:t>
            </a:r>
            <a:r>
              <a:rPr lang="en-US" altLang="zh-TW" sz="2800" dirty="0">
                <a:solidFill>
                  <a:srgbClr val="FF0000"/>
                </a:solidFill>
              </a:rPr>
              <a:t>OpenSSL</a:t>
            </a:r>
            <a:r>
              <a:rPr lang="zh-TW" altLang="en-US" sz="2800" dirty="0"/>
              <a:t>和</a:t>
            </a:r>
            <a:r>
              <a:rPr lang="en-US" altLang="zh-TW" sz="2800" dirty="0" err="1">
                <a:solidFill>
                  <a:srgbClr val="FF0000"/>
                </a:solidFill>
              </a:rPr>
              <a:t>ShellShock</a:t>
            </a:r>
            <a:r>
              <a:rPr lang="zh-TW" altLang="en-US" sz="2800" dirty="0">
                <a:solidFill>
                  <a:srgbClr val="FF0000"/>
                </a:solidFill>
              </a:rPr>
              <a:t>漏洞</a:t>
            </a:r>
            <a:r>
              <a:rPr lang="zh-TW" altLang="en-US" sz="2800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776432" y="454000"/>
            <a:ext cx="15966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err="1" smtClean="0"/>
              <a:t>bwapp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76431" y="1112713"/>
            <a:ext cx="419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https://www.itread01.com/p/668514.html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422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08469" y="2764274"/>
            <a:ext cx="6763583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</a:rPr>
              <a:t>使用</a:t>
            </a:r>
            <a:r>
              <a:rPr lang="en-US" altLang="zh-TW" sz="5400" dirty="0" err="1">
                <a:solidFill>
                  <a:schemeClr val="bg1"/>
                </a:solidFill>
              </a:rPr>
              <a:t>docker</a:t>
            </a:r>
            <a:r>
              <a:rPr lang="zh-TW" altLang="en-US" sz="5400" dirty="0">
                <a:solidFill>
                  <a:schemeClr val="bg1"/>
                </a:solidFill>
              </a:rPr>
              <a:t>版的</a:t>
            </a:r>
            <a:r>
              <a:rPr lang="en-US" altLang="zh-TW" sz="5400" dirty="0" err="1">
                <a:solidFill>
                  <a:schemeClr val="bg1"/>
                </a:solidFill>
              </a:rPr>
              <a:t>bwapp</a:t>
            </a:r>
            <a:endParaRPr lang="en-US" altLang="zh-TW" sz="5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800" dirty="0">
                <a:solidFill>
                  <a:schemeClr val="bg1"/>
                </a:solidFill>
              </a:rPr>
              <a:t>建置步驟</a:t>
            </a:r>
            <a:endParaRPr lang="en-US" altLang="zh-TW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45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6432" y="454000"/>
            <a:ext cx="45926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err="1"/>
              <a:t>docker</a:t>
            </a:r>
            <a:r>
              <a:rPr lang="en-US" altLang="zh-TW" sz="4000" dirty="0"/>
              <a:t> search </a:t>
            </a:r>
            <a:r>
              <a:rPr lang="en-US" altLang="zh-TW" sz="4000" dirty="0" err="1"/>
              <a:t>bwapp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7" y="1465287"/>
            <a:ext cx="10501506" cy="480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0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6432" y="454000"/>
            <a:ext cx="58544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err="1"/>
              <a:t>docker</a:t>
            </a:r>
            <a:r>
              <a:rPr lang="en-US" altLang="zh-TW" sz="4000" dirty="0"/>
              <a:t> pull </a:t>
            </a:r>
            <a:r>
              <a:rPr lang="en-US" altLang="zh-TW" sz="4000" dirty="0" err="1"/>
              <a:t>raesene</a:t>
            </a:r>
            <a:r>
              <a:rPr lang="en-US" altLang="zh-TW" sz="4000" dirty="0"/>
              <a:t>/</a:t>
            </a:r>
            <a:r>
              <a:rPr lang="en-US" altLang="zh-TW" sz="4000" dirty="0" err="1"/>
              <a:t>bwapp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704" y="1436654"/>
            <a:ext cx="69342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0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6432" y="454000"/>
            <a:ext cx="869494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TW" sz="4000" dirty="0"/>
              <a:t>docker run -d -p 8081:80 </a:t>
            </a:r>
            <a:r>
              <a:rPr lang="de-DE" altLang="zh-TW" sz="4000" dirty="0" smtClean="0"/>
              <a:t>raesene/bwapp</a:t>
            </a:r>
          </a:p>
          <a:p>
            <a:r>
              <a:rPr lang="de-DE" altLang="zh-TW" sz="4000" dirty="0"/>
              <a:t>docker </a:t>
            </a:r>
            <a:r>
              <a:rPr lang="de-DE" altLang="zh-TW" sz="4000" dirty="0" smtClean="0"/>
              <a:t>ps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00" y="2439875"/>
            <a:ext cx="11909869" cy="8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3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6432" y="454000"/>
            <a:ext cx="68996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/>
              <a:t>打開瀏覽器輸入</a:t>
            </a:r>
            <a:r>
              <a:rPr lang="en-US" altLang="zh-TW" sz="4000" dirty="0" smtClean="0"/>
              <a:t>127.0.0.1:8081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222" y="1679296"/>
            <a:ext cx="9823645" cy="290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0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132</Words>
  <Application>Microsoft Office PowerPoint</Application>
  <PresentationFormat>寬螢幕</PresentationFormat>
  <Paragraphs>25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Wingdings</vt:lpstr>
      <vt:lpstr>Office 佈景主題</vt:lpstr>
      <vt:lpstr>bwapp網站安全分析 與測試報告(1)</vt:lpstr>
      <vt:lpstr>Agenda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bwapp網站安全分析與測試報告(1)</dc:title>
  <dc:creator>Win7</dc:creator>
  <cp:lastModifiedBy>Microsoft 帳戶</cp:lastModifiedBy>
  <cp:revision>35</cp:revision>
  <dcterms:created xsi:type="dcterms:W3CDTF">2021-05-19T03:23:04Z</dcterms:created>
  <dcterms:modified xsi:type="dcterms:W3CDTF">2021-05-25T12:38:06Z</dcterms:modified>
</cp:coreProperties>
</file>