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91" r:id="rId12"/>
    <p:sldId id="290" r:id="rId13"/>
    <p:sldId id="264" r:id="rId14"/>
    <p:sldId id="266" r:id="rId15"/>
    <p:sldId id="268" r:id="rId16"/>
    <p:sldId id="270" r:id="rId17"/>
    <p:sldId id="269" r:id="rId18"/>
    <p:sldId id="267" r:id="rId19"/>
    <p:sldId id="285" r:id="rId20"/>
    <p:sldId id="286" r:id="rId21"/>
    <p:sldId id="287" r:id="rId22"/>
    <p:sldId id="272" r:id="rId23"/>
    <p:sldId id="277" r:id="rId24"/>
    <p:sldId id="288" r:id="rId25"/>
    <p:sldId id="278" r:id="rId26"/>
    <p:sldId id="279" r:id="rId27"/>
    <p:sldId id="289" r:id="rId28"/>
    <p:sldId id="276" r:id="rId29"/>
    <p:sldId id="275" r:id="rId30"/>
    <p:sldId id="293" r:id="rId31"/>
    <p:sldId id="280" r:id="rId32"/>
    <p:sldId id="282" r:id="rId33"/>
    <p:sldId id="283" r:id="rId34"/>
    <p:sldId id="294" r:id="rId35"/>
    <p:sldId id="281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5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85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30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1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1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4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26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56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61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1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14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94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B56F-64AF-463E-AEA3-E5DF2EA18F1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9744-B1FD-481F-A0B3-599216E21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51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492898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20210224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3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4" y="980728"/>
            <a:ext cx="5616277" cy="470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3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31840" y="2924944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XAMPP</a:t>
            </a:r>
            <a:r>
              <a:rPr lang="zh-TW" altLang="en-US" sz="4000" dirty="0" smtClean="0">
                <a:solidFill>
                  <a:schemeClr val="bg1"/>
                </a:solidFill>
              </a:rPr>
              <a:t>內容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8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620688"/>
            <a:ext cx="5153173" cy="56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0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7013449" cy="454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899592" y="548680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XAMPP</a:t>
            </a:r>
            <a:r>
              <a:rPr lang="zh-TW" altLang="en-US" sz="2800" dirty="0" smtClean="0"/>
              <a:t>控制台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36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8" y="1124746"/>
            <a:ext cx="7151263" cy="460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179512" y="2132856"/>
            <a:ext cx="1378612" cy="338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網頁伺服器</a:t>
            </a:r>
          </a:p>
        </p:txBody>
      </p:sp>
      <p:sp>
        <p:nvSpPr>
          <p:cNvPr id="2" name="向右箭號 1"/>
          <p:cNvSpPr/>
          <p:nvPr/>
        </p:nvSpPr>
        <p:spPr>
          <a:xfrm>
            <a:off x="1763688" y="2157506"/>
            <a:ext cx="720080" cy="2686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9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6" y="908720"/>
            <a:ext cx="8167894" cy="480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976106" y="476672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Log</a:t>
            </a:r>
            <a:r>
              <a:rPr lang="zh-TW" altLang="en-US" sz="2800" dirty="0" smtClean="0"/>
              <a:t>檔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1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7305084" cy="437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27584" y="5486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設</a:t>
            </a:r>
            <a:r>
              <a:rPr lang="zh-TW" altLang="en-US" sz="2800" dirty="0" smtClean="0"/>
              <a:t>定檔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92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729007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467544" y="2354517"/>
            <a:ext cx="1008112" cy="466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資料庫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1619672" y="2453669"/>
            <a:ext cx="720080" cy="2686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8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44" y="1196752"/>
            <a:ext cx="6479528" cy="41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向右箭號 2"/>
          <p:cNvSpPr/>
          <p:nvPr/>
        </p:nvSpPr>
        <p:spPr>
          <a:xfrm>
            <a:off x="2843808" y="2662295"/>
            <a:ext cx="360040" cy="2686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07504" y="2627431"/>
            <a:ext cx="2664296" cy="338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/>
              <a:t>FTP </a:t>
            </a:r>
            <a:r>
              <a:rPr lang="en-US" altLang="zh-TW" dirty="0"/>
              <a:t>Server</a:t>
            </a:r>
            <a:r>
              <a:rPr lang="zh-TW" altLang="en-US" dirty="0"/>
              <a:t>（檔案伺服器）</a:t>
            </a:r>
          </a:p>
        </p:txBody>
      </p:sp>
    </p:spTree>
    <p:extLst>
      <p:ext uri="{BB962C8B-B14F-4D97-AF65-F5344CB8AC3E}">
        <p14:creationId xmlns:p14="http://schemas.microsoft.com/office/powerpoint/2010/main" val="14619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039" t="1586" r="211" b="1642"/>
          <a:stretch/>
        </p:blipFill>
        <p:spPr>
          <a:xfrm>
            <a:off x="2411760" y="1205042"/>
            <a:ext cx="6642294" cy="4265052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8688" y="2947463"/>
            <a:ext cx="2736304" cy="338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/>
              <a:t>Mail </a:t>
            </a:r>
            <a:r>
              <a:rPr lang="en-US" altLang="zh-TW" dirty="0"/>
              <a:t>Server</a:t>
            </a:r>
            <a:r>
              <a:rPr lang="zh-TW" altLang="en-US" dirty="0"/>
              <a:t>（郵件伺服器）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2843808" y="2989995"/>
            <a:ext cx="283176" cy="2686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996952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安裝</a:t>
            </a:r>
            <a:r>
              <a:rPr lang="en-US" altLang="zh-TW" sz="4000" dirty="0">
                <a:solidFill>
                  <a:schemeClr val="bg1"/>
                </a:solidFill>
              </a:rPr>
              <a:t>XAMPP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899592" y="3422330"/>
            <a:ext cx="1368152" cy="338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/>
              <a:t>Java Servlet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415204"/>
            <a:ext cx="6448425" cy="4219575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2483768" y="3457194"/>
            <a:ext cx="720080" cy="2686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3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31840" y="2780928"/>
            <a:ext cx="269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  <a:r>
              <a:rPr lang="zh-TW" altLang="en-US" sz="4000" dirty="0" smtClean="0">
                <a:solidFill>
                  <a:schemeClr val="bg1"/>
                </a:solidFill>
              </a:rPr>
              <a:t>範例</a:t>
            </a:r>
            <a:r>
              <a:rPr lang="en-US" altLang="zh-TW" sz="4000" dirty="0" smtClean="0">
                <a:solidFill>
                  <a:schemeClr val="bg1"/>
                </a:solidFill>
              </a:rPr>
              <a:t>1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59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22903"/>
            <a:ext cx="5472608" cy="269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5616624" cy="264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2051720" y="3822903"/>
            <a:ext cx="1008112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527627" y="2121291"/>
            <a:ext cx="424008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向右箭號 3"/>
          <p:cNvSpPr/>
          <p:nvPr/>
        </p:nvSpPr>
        <p:spPr>
          <a:xfrm rot="7615333">
            <a:off x="2871375" y="3122297"/>
            <a:ext cx="1269850" cy="2311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5177" y="2488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網頁標題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6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92267"/>
            <a:ext cx="4248470" cy="276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46015"/>
            <a:ext cx="5257264" cy="239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2627781" y="2197050"/>
            <a:ext cx="3528393" cy="6796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547664" y="4978571"/>
            <a:ext cx="5257264" cy="12241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5177" y="248831"/>
            <a:ext cx="2916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網頁內容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無編碼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2" name="向下箭號 1"/>
          <p:cNvSpPr/>
          <p:nvPr/>
        </p:nvSpPr>
        <p:spPr>
          <a:xfrm>
            <a:off x="4283965" y="2996754"/>
            <a:ext cx="216024" cy="18722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08204" y="2223831"/>
            <a:ext cx="1368152" cy="338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/>
              <a:t>&lt;h1&gt; 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444888" y="2668750"/>
            <a:ext cx="1080120" cy="338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/>
              <a:t>&lt;p&gt; </a:t>
            </a:r>
            <a:r>
              <a:rPr lang="zh-TW" altLang="en-US" dirty="0" smtClean="0"/>
              <a:t>段落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56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491880" y="2564904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zh-TW" altLang="en-US" sz="4000" dirty="0" smtClean="0">
                <a:solidFill>
                  <a:schemeClr val="bg1"/>
                </a:solidFill>
              </a:rPr>
              <a:t>自己測試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07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71926"/>
            <a:ext cx="5455017" cy="271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82" y="1091954"/>
            <a:ext cx="5515433" cy="233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2627784" y="2132856"/>
            <a:ext cx="4320480" cy="4282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411760" y="3748905"/>
            <a:ext cx="1296144" cy="4282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5177" y="2488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網頁標題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 rot="7615333">
            <a:off x="3362194" y="3086367"/>
            <a:ext cx="1112372" cy="2311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7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74" y="980728"/>
            <a:ext cx="4608512" cy="292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58" y="4055151"/>
            <a:ext cx="4896544" cy="280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65177" y="248831"/>
            <a:ext cx="2916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網頁內容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無編碼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2915816" y="2348880"/>
            <a:ext cx="3528393" cy="9361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907704" y="4869160"/>
            <a:ext cx="4980898" cy="18722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4290141" y="3381115"/>
            <a:ext cx="216024" cy="14357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31840" y="2780928"/>
            <a:ext cx="269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  <a:r>
              <a:rPr lang="zh-TW" altLang="en-US" sz="4000" dirty="0" smtClean="0">
                <a:solidFill>
                  <a:schemeClr val="bg1"/>
                </a:solidFill>
              </a:rPr>
              <a:t>範例</a:t>
            </a:r>
            <a:r>
              <a:rPr lang="en-US" altLang="zh-TW" sz="4000" dirty="0">
                <a:solidFill>
                  <a:schemeClr val="bg1"/>
                </a:solidFill>
              </a:rPr>
              <a:t>2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81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36712"/>
            <a:ext cx="561662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6" y="3933056"/>
            <a:ext cx="5112568" cy="273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2843808" y="2256751"/>
            <a:ext cx="3778324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65177" y="2488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網頁編碼</a:t>
            </a:r>
            <a:endParaRPr lang="zh-TW" alt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2176686" y="5013176"/>
            <a:ext cx="4123506" cy="13681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290141" y="2780928"/>
            <a:ext cx="216024" cy="20359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2219"/>
            <a:ext cx="6683196" cy="320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67235"/>
            <a:ext cx="75723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2663289" y="2172135"/>
            <a:ext cx="681980" cy="33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508104" y="4149080"/>
            <a:ext cx="864096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5177" y="24883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網頁目錄結構</a:t>
            </a:r>
            <a:endParaRPr lang="zh-TW" altLang="en-US" sz="2800" dirty="0"/>
          </a:p>
        </p:txBody>
      </p:sp>
      <p:sp>
        <p:nvSpPr>
          <p:cNvPr id="9" name="向下箭號 8"/>
          <p:cNvSpPr/>
          <p:nvPr/>
        </p:nvSpPr>
        <p:spPr>
          <a:xfrm rot="18449568">
            <a:off x="4373201" y="2099303"/>
            <a:ext cx="216024" cy="2509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0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6057850" cy="502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2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63888" y="2996952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CSS</a:t>
            </a:r>
            <a:r>
              <a:rPr lang="zh-TW" altLang="en-US" sz="4000" dirty="0" smtClean="0">
                <a:solidFill>
                  <a:schemeClr val="bg1"/>
                </a:solidFill>
              </a:rPr>
              <a:t>範例</a:t>
            </a:r>
            <a:r>
              <a:rPr lang="en-US" altLang="zh-TW" sz="4000" dirty="0" smtClean="0">
                <a:solidFill>
                  <a:schemeClr val="bg1"/>
                </a:solidFill>
              </a:rPr>
              <a:t>1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70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08920"/>
            <a:ext cx="3597002" cy="401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51" y="869763"/>
            <a:ext cx="7615386" cy="169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491880" y="3429000"/>
            <a:ext cx="2952328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rot="10800000">
            <a:off x="4499992" y="2454754"/>
            <a:ext cx="216024" cy="8256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55576" y="2606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背景顏色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7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41548"/>
            <a:ext cx="3597002" cy="401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94050"/>
            <a:ext cx="7615386" cy="169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539358" y="4137692"/>
            <a:ext cx="2952328" cy="7120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555156" y="1623348"/>
            <a:ext cx="2592289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11560" y="332656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&lt;h1&gt;</a:t>
            </a:r>
            <a:r>
              <a:rPr lang="zh-TW" altLang="en-US" sz="2800" dirty="0" smtClean="0"/>
              <a:t>內容顏色與位置</a:t>
            </a:r>
            <a:endParaRPr lang="zh-TW" altLang="en-US" sz="2800" dirty="0"/>
          </a:p>
        </p:txBody>
      </p:sp>
      <p:sp>
        <p:nvSpPr>
          <p:cNvPr id="11" name="向下箭號 10"/>
          <p:cNvSpPr/>
          <p:nvPr/>
        </p:nvSpPr>
        <p:spPr>
          <a:xfrm rot="10800000">
            <a:off x="4499992" y="2284350"/>
            <a:ext cx="216024" cy="16963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1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75" y="2841548"/>
            <a:ext cx="3597002" cy="401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93" y="1014713"/>
            <a:ext cx="7615386" cy="169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419872" y="4859530"/>
            <a:ext cx="2391085" cy="7065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08042" y="2132856"/>
            <a:ext cx="1828401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1560" y="332656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&lt;p&gt;</a:t>
            </a:r>
            <a:r>
              <a:rPr lang="zh-TW" altLang="en-US" sz="2800" dirty="0" smtClean="0"/>
              <a:t>內容字型與大小</a:t>
            </a:r>
            <a:endParaRPr lang="zh-TW" altLang="en-US" sz="2800" dirty="0"/>
          </a:p>
        </p:txBody>
      </p:sp>
      <p:sp>
        <p:nvSpPr>
          <p:cNvPr id="11" name="向下箭號 10"/>
          <p:cNvSpPr/>
          <p:nvPr/>
        </p:nvSpPr>
        <p:spPr>
          <a:xfrm rot="8489626">
            <a:off x="3396835" y="2450542"/>
            <a:ext cx="216024" cy="252999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1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771800" y="2852936"/>
            <a:ext cx="3527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JavaScript</a:t>
            </a:r>
            <a:r>
              <a:rPr lang="zh-TW" altLang="en-US" sz="4000" dirty="0" smtClean="0">
                <a:solidFill>
                  <a:schemeClr val="bg1"/>
                </a:solidFill>
              </a:rPr>
              <a:t>範例</a:t>
            </a:r>
            <a:r>
              <a:rPr lang="en-US" altLang="zh-TW" sz="4000" dirty="0" smtClean="0">
                <a:solidFill>
                  <a:schemeClr val="bg1"/>
                </a:solidFill>
              </a:rPr>
              <a:t>1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47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9052"/>
            <a:ext cx="6038511" cy="273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5099589" cy="28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39552" y="24148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按鈕與觸發事件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13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0730"/>
            <a:ext cx="6125096" cy="51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6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6"/>
            <a:ext cx="6144146" cy="512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90" y="908720"/>
            <a:ext cx="5899547" cy="496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0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8" y="908722"/>
            <a:ext cx="5899547" cy="494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4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5477024" cy="4562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4" y="836714"/>
            <a:ext cx="5990605" cy="501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2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92</Words>
  <Application>Microsoft Office PowerPoint</Application>
  <PresentationFormat>如螢幕大小 (4:3)</PresentationFormat>
  <Paragraphs>29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9" baseType="lpstr">
      <vt:lpstr>新細明體</vt:lpstr>
      <vt:lpstr>Arial</vt:lpstr>
      <vt:lpstr>Calibri</vt:lpstr>
      <vt:lpstr>Office 佈景主題</vt:lpstr>
      <vt:lpstr>20210224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20210224</dc:title>
  <dc:creator>I5302</dc:creator>
  <cp:lastModifiedBy>Microsoft 帳戶</cp:lastModifiedBy>
  <cp:revision>55</cp:revision>
  <dcterms:created xsi:type="dcterms:W3CDTF">2021-02-24T02:13:50Z</dcterms:created>
  <dcterms:modified xsi:type="dcterms:W3CDTF">2021-03-02T15:00:17Z</dcterms:modified>
</cp:coreProperties>
</file>