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1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88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43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73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2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26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24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1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46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3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0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20210303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53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49923"/>
            <a:ext cx="56483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8121109" cy="187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1581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comment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578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9" y="1772816"/>
            <a:ext cx="4238052" cy="409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9866"/>
            <a:ext cx="3816424" cy="375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39552" y="548680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article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813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8725"/>
            <a:ext cx="35528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65207"/>
            <a:ext cx="4536504" cy="372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27584" y="476672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section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14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701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nav</a:t>
            </a:r>
            <a:endParaRPr lang="zh-TW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4"/>
            <a:ext cx="63912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29000"/>
            <a:ext cx="3456384" cy="313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34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header</a:t>
            </a:r>
            <a:endParaRPr lang="zh-TW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67437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79950"/>
            <a:ext cx="4320480" cy="299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46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aside</a:t>
            </a:r>
            <a:endParaRPr lang="zh-TW" altLang="en-US" sz="28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8640"/>
            <a:ext cx="61722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3456384" cy="268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34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863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style</a:t>
            </a:r>
            <a:endParaRPr lang="zh-TW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7276"/>
            <a:ext cx="4680520" cy="255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62769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13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8" y="332656"/>
            <a:ext cx="2370128" cy="616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4664"/>
            <a:ext cx="3888432" cy="165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5583688" cy="301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76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67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pre</a:t>
            </a:r>
            <a:endParaRPr lang="zh-TW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656"/>
            <a:ext cx="3888432" cy="309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37537"/>
            <a:ext cx="3816424" cy="260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12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54" y="548680"/>
            <a:ext cx="70294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39552" y="548680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span</a:t>
            </a:r>
            <a:endParaRPr lang="zh-TW" altLang="en-US" sz="28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84984"/>
            <a:ext cx="5544616" cy="24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16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75856" y="2780928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HTML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0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1537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hyperlink</a:t>
            </a:r>
            <a:endParaRPr lang="zh-TW" altLang="en-US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196752"/>
            <a:ext cx="68008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54802"/>
            <a:ext cx="3888432" cy="285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50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6672"/>
            <a:ext cx="6269490" cy="205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49" y="3429000"/>
            <a:ext cx="5199712" cy="219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99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</a:t>
            </a:r>
            <a:r>
              <a:rPr lang="en-US" altLang="zh-TW" sz="2800" dirty="0" smtClean="0"/>
              <a:t>ns, del</a:t>
            </a:r>
            <a:endParaRPr lang="zh-TW" altLang="en-US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87450"/>
            <a:ext cx="5904656" cy="226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86732"/>
            <a:ext cx="4968552" cy="22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732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time</a:t>
            </a:r>
            <a:endParaRPr lang="zh-TW" alt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70485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77892"/>
            <a:ext cx="4248472" cy="293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20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13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0648"/>
            <a:ext cx="4536504" cy="291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25214"/>
            <a:ext cx="4968552" cy="274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55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536504" cy="394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61148"/>
            <a:ext cx="3024336" cy="411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03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04664"/>
            <a:ext cx="4680520" cy="313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21088"/>
            <a:ext cx="4752528" cy="209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01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76672"/>
            <a:ext cx="63341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73" y="3068959"/>
            <a:ext cx="6048672" cy="256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58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4032448" cy="405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02999"/>
            <a:ext cx="3384376" cy="485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</a:t>
            </a:r>
            <a:r>
              <a:rPr lang="en-US" altLang="zh-TW" sz="2800" dirty="0" smtClean="0"/>
              <a:t>1~h6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778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056" y="260648"/>
            <a:ext cx="65722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893" y="3232887"/>
            <a:ext cx="518457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16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5557"/>
            <a:ext cx="63531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85288"/>
            <a:ext cx="4118788" cy="270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div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214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20</Words>
  <Application>Microsoft Office PowerPoint</Application>
  <PresentationFormat>如螢幕大小 (4:3)</PresentationFormat>
  <Paragraphs>17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20210303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20210303</dc:title>
  <dc:creator>I5302</dc:creator>
  <cp:lastModifiedBy>I5302</cp:lastModifiedBy>
  <cp:revision>32</cp:revision>
  <dcterms:created xsi:type="dcterms:W3CDTF">2021-03-03T01:24:03Z</dcterms:created>
  <dcterms:modified xsi:type="dcterms:W3CDTF">2021-03-03T04:06:40Z</dcterms:modified>
</cp:coreProperties>
</file>