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  <p:sldId id="265" r:id="rId11"/>
    <p:sldId id="267" r:id="rId12"/>
    <p:sldId id="268" r:id="rId13"/>
    <p:sldId id="269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70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9FA-3BFC-43AC-88E7-C946AB1EE34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F1D6-2E8E-4715-A221-BDAED1DFB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71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9FA-3BFC-43AC-88E7-C946AB1EE34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F1D6-2E8E-4715-A221-BDAED1DFB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18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9FA-3BFC-43AC-88E7-C946AB1EE34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F1D6-2E8E-4715-A221-BDAED1DFB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01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9FA-3BFC-43AC-88E7-C946AB1EE34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F1D6-2E8E-4715-A221-BDAED1DFB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19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9FA-3BFC-43AC-88E7-C946AB1EE34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F1D6-2E8E-4715-A221-BDAED1DFB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42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9FA-3BFC-43AC-88E7-C946AB1EE34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F1D6-2E8E-4715-A221-BDAED1DFB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36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9FA-3BFC-43AC-88E7-C946AB1EE34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F1D6-2E8E-4715-A221-BDAED1DFB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70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9FA-3BFC-43AC-88E7-C946AB1EE34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F1D6-2E8E-4715-A221-BDAED1DFB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16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9FA-3BFC-43AC-88E7-C946AB1EE34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F1D6-2E8E-4715-A221-BDAED1DFB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2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9FA-3BFC-43AC-88E7-C946AB1EE34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F1D6-2E8E-4715-A221-BDAED1DFB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4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9FA-3BFC-43AC-88E7-C946AB1EE34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F1D6-2E8E-4715-A221-BDAED1DFB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1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229FA-3BFC-43AC-88E7-C946AB1EE34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F1D6-2E8E-4715-A221-BDAED1DFB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15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20210310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130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20688"/>
            <a:ext cx="62674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85" y="3098109"/>
            <a:ext cx="5978624" cy="344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84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656"/>
            <a:ext cx="60007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75781"/>
            <a:ext cx="6772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56" y="2866306"/>
            <a:ext cx="59150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40168"/>
            <a:ext cx="4645369" cy="35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90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34197"/>
            <a:ext cx="8339336" cy="208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19031"/>
            <a:ext cx="6029456" cy="137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25" y="4077072"/>
            <a:ext cx="5107285" cy="249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04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75856" y="2636912"/>
            <a:ext cx="26949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HTML5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</a:t>
            </a:r>
            <a:endParaRPr lang="en-US" altLang="zh-TW" sz="4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Ch06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8625"/>
            <a:ext cx="76390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05064"/>
            <a:ext cx="6042616" cy="970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854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2234"/>
            <a:ext cx="62769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56992"/>
            <a:ext cx="5453477" cy="986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095" y="4149080"/>
            <a:ext cx="5214678" cy="116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095" y="5346115"/>
            <a:ext cx="4498462" cy="107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26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6672"/>
            <a:ext cx="32956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48788"/>
            <a:ext cx="4680520" cy="197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716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4664"/>
            <a:ext cx="34004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645024"/>
            <a:ext cx="5694990" cy="84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43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6672"/>
            <a:ext cx="63912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18003"/>
            <a:ext cx="2664296" cy="994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999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548680"/>
            <a:ext cx="62103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656831"/>
            <a:ext cx="3377847" cy="98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46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75856" y="2636912"/>
            <a:ext cx="26949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HTML5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</a:t>
            </a:r>
            <a:endParaRPr lang="en-US" altLang="zh-TW" sz="4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Ch05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2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4664"/>
            <a:ext cx="32956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429000"/>
            <a:ext cx="27336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133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7812360" cy="217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3946374" cy="86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64" y="3858776"/>
            <a:ext cx="3456384" cy="152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00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4664"/>
            <a:ext cx="42672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3068960"/>
            <a:ext cx="41814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200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6672"/>
            <a:ext cx="48672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73016"/>
            <a:ext cx="2952328" cy="142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843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3055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87245"/>
            <a:ext cx="6840760" cy="94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149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8640"/>
            <a:ext cx="4291424" cy="402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7" y="4653136"/>
            <a:ext cx="4133967" cy="208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49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6703636" cy="383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827" y="2586927"/>
            <a:ext cx="3672408" cy="427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765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676456" cy="75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691" y="2636912"/>
            <a:ext cx="5704097" cy="198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152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70675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2976"/>
            <a:ext cx="6784848" cy="78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69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57" y="1484784"/>
            <a:ext cx="75342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7776864" cy="74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45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89040"/>
            <a:ext cx="5223024" cy="125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24744"/>
            <a:ext cx="63436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758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8248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80928"/>
            <a:ext cx="6089994" cy="179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260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04" y="1340768"/>
            <a:ext cx="57626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491" y="3356992"/>
            <a:ext cx="5412650" cy="143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061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72816"/>
            <a:ext cx="39814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21" y="2571193"/>
            <a:ext cx="2570343" cy="1198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510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6552728" cy="447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132856"/>
            <a:ext cx="3312368" cy="45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760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11" y="404664"/>
            <a:ext cx="7198925" cy="1558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370" y="2132856"/>
            <a:ext cx="3312368" cy="45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27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14" y="764704"/>
            <a:ext cx="75247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068960"/>
            <a:ext cx="62103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02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2696"/>
            <a:ext cx="7343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95" y="2845141"/>
            <a:ext cx="64389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3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36712"/>
            <a:ext cx="45529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45" y="3501008"/>
            <a:ext cx="45529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07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92696"/>
            <a:ext cx="55340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24030"/>
            <a:ext cx="3168352" cy="322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47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84984"/>
            <a:ext cx="40195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96" y="620688"/>
            <a:ext cx="87725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16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748464" cy="180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29000"/>
            <a:ext cx="4172099" cy="2371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63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</Words>
  <Application>Microsoft Office PowerPoint</Application>
  <PresentationFormat>如螢幕大小 (4:3)</PresentationFormat>
  <Paragraphs>5</Paragraphs>
  <Slides>34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Office 佈景主題</vt:lpstr>
      <vt:lpstr>20210310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20210310</dc:title>
  <dc:creator>I5302</dc:creator>
  <cp:lastModifiedBy>I5302</cp:lastModifiedBy>
  <cp:revision>38</cp:revision>
  <dcterms:created xsi:type="dcterms:W3CDTF">2021-03-10T01:14:42Z</dcterms:created>
  <dcterms:modified xsi:type="dcterms:W3CDTF">2021-03-10T03:54:07Z</dcterms:modified>
</cp:coreProperties>
</file>