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59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59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0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5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7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0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4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74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40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9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0129-CAF1-4DD2-919A-E3ED9518095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39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6048672" cy="267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61" y="3887975"/>
            <a:ext cx="3915494" cy="163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84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588224" cy="263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174831" cy="280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8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69" y="332656"/>
            <a:ext cx="5323140" cy="315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551" y="3485538"/>
            <a:ext cx="2705577" cy="314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25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439817" cy="300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176814"/>
            <a:ext cx="2448272" cy="33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73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214268" cy="286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3029675"/>
            <a:ext cx="2016225" cy="359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4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636912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CSS3</a:t>
            </a:r>
            <a:r>
              <a:rPr lang="zh-TW" altLang="en-US" sz="3600" dirty="0" smtClean="0">
                <a:solidFill>
                  <a:schemeClr val="bg1"/>
                </a:solidFill>
              </a:rPr>
              <a:t>實戰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ch08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1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6413525" cy="264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12776"/>
            <a:ext cx="1512168" cy="386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12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52736"/>
            <a:ext cx="84391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3501008"/>
            <a:ext cx="3740531" cy="145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1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632"/>
            <a:ext cx="6696744" cy="254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91" y="2663382"/>
            <a:ext cx="40862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89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90" y="504825"/>
            <a:ext cx="53530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401" y="3920737"/>
            <a:ext cx="5254322" cy="115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5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636912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CSS3</a:t>
            </a:r>
            <a:r>
              <a:rPr lang="zh-TW" altLang="en-US" sz="3600" dirty="0" smtClean="0">
                <a:solidFill>
                  <a:schemeClr val="bg1"/>
                </a:solidFill>
              </a:rPr>
              <a:t>實戰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ch07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9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2" y="1749903"/>
            <a:ext cx="5472087" cy="28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859" y="1412776"/>
            <a:ext cx="3503446" cy="409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7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20688"/>
            <a:ext cx="52292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05064"/>
            <a:ext cx="4463926" cy="134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7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553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2880320" cy="271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63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70008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429000"/>
            <a:ext cx="33432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77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7229053" cy="231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83" y="3429000"/>
            <a:ext cx="4170318" cy="22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809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4768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88" y="3883563"/>
            <a:ext cx="5004056" cy="127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5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1" y="1409700"/>
            <a:ext cx="41719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90912"/>
            <a:ext cx="2592288" cy="237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195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248472" cy="361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76872"/>
            <a:ext cx="2376264" cy="232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62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4664"/>
            <a:ext cx="55435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492348" cy="168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25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220941" cy="341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1" y="4365104"/>
            <a:ext cx="85534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61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36004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8516"/>
            <a:ext cx="2808312" cy="237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98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3992"/>
            <a:ext cx="5190331" cy="333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05064"/>
            <a:ext cx="3696372" cy="159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317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11739" cy="223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7" y="3789039"/>
            <a:ext cx="8856983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59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2656"/>
            <a:ext cx="6834534" cy="302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59231"/>
            <a:ext cx="8280920" cy="56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907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7628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45024"/>
            <a:ext cx="5059544" cy="144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37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0100"/>
            <a:ext cx="74866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1048"/>
            <a:ext cx="3949430" cy="170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54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80728"/>
            <a:ext cx="82105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6624"/>
            <a:ext cx="3384376" cy="221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52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8680"/>
            <a:ext cx="42481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77072"/>
            <a:ext cx="3240360" cy="197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404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956376" cy="192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45024"/>
            <a:ext cx="3010858" cy="279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918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9024"/>
            <a:ext cx="59150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24288"/>
            <a:ext cx="1872208" cy="273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492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764704"/>
            <a:ext cx="8172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45452"/>
            <a:ext cx="2304256" cy="320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65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54006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12306"/>
            <a:ext cx="3960440" cy="269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559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636912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CSS3</a:t>
            </a:r>
            <a:r>
              <a:rPr lang="zh-TW" altLang="en-US" sz="3600" dirty="0" smtClean="0">
                <a:solidFill>
                  <a:schemeClr val="bg1"/>
                </a:solidFill>
              </a:rPr>
              <a:t>實戰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ch09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15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620688"/>
            <a:ext cx="57245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4674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943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5" y="764704"/>
            <a:ext cx="88773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90" y="2780928"/>
            <a:ext cx="37909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17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244408" cy="250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08" y="2788600"/>
            <a:ext cx="4630464" cy="406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992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28" y="692696"/>
            <a:ext cx="66389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354475" cy="15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559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764704"/>
            <a:ext cx="9039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49606"/>
            <a:ext cx="3096344" cy="186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603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604448" cy="181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238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823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72006" cy="141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176464" cy="326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26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316416" cy="23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9" y="3789040"/>
            <a:ext cx="4946083" cy="208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541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16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9626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600400" cy="224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27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84" y="188640"/>
            <a:ext cx="35814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152775"/>
            <a:ext cx="5410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32" y="3933056"/>
            <a:ext cx="3168352" cy="220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64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70580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865664"/>
            <a:ext cx="5410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5806"/>
            <a:ext cx="3744416" cy="245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72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39"/>
            <a:ext cx="5981004" cy="363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86171"/>
            <a:ext cx="2232248" cy="292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40"/>
            <a:ext cx="5146327" cy="332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3933056"/>
            <a:ext cx="2396901" cy="27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59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</Words>
  <Application>Microsoft Office PowerPoint</Application>
  <PresentationFormat>如螢幕大小 (4:3)</PresentationFormat>
  <Paragraphs>7</Paragraphs>
  <Slides>49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Office 佈景主題</vt:lpstr>
      <vt:lpstr>20210317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20210317</dc:title>
  <dc:creator>I5302</dc:creator>
  <cp:lastModifiedBy>I5302</cp:lastModifiedBy>
  <cp:revision>74</cp:revision>
  <dcterms:created xsi:type="dcterms:W3CDTF">2021-03-17T01:08:04Z</dcterms:created>
  <dcterms:modified xsi:type="dcterms:W3CDTF">2021-03-17T04:01:13Z</dcterms:modified>
</cp:coreProperties>
</file>