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1" r:id="rId11"/>
    <p:sldId id="262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0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8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8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54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4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4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03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A60B-C0FE-45D4-B382-9D1D69811935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2D03-9DC3-4045-86E5-7EE92C989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7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98238"/>
            <a:ext cx="5407182" cy="49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29" y="1556792"/>
            <a:ext cx="3100363" cy="255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4509120"/>
            <a:ext cx="3800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0" y="5085294"/>
            <a:ext cx="32385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5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8197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9592" y="620688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Ghidra</a:t>
            </a:r>
            <a:r>
              <a:rPr lang="zh-TW" altLang="en-US" b="1" dirty="0" smtClean="0"/>
              <a:t>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72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57213"/>
            <a:ext cx="76771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35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388052" cy="84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22280"/>
            <a:ext cx="44577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41713"/>
            <a:ext cx="19716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87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4595731" cy="143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28" y="2852936"/>
            <a:ext cx="5353913" cy="93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3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6672"/>
            <a:ext cx="63912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7580164" cy="211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83410"/>
            <a:ext cx="3180268" cy="42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301208"/>
            <a:ext cx="5791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8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53149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4010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976563"/>
            <a:ext cx="46196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6300"/>
            <a:ext cx="79819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78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27" y="3501008"/>
            <a:ext cx="7543725" cy="4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53" y="434110"/>
            <a:ext cx="6803876" cy="109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3333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0" y="4293096"/>
            <a:ext cx="6584017" cy="44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905" y="4750643"/>
            <a:ext cx="2495844" cy="193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85184"/>
            <a:ext cx="27241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0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7584" y="476672"/>
            <a:ext cx="251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-S -j .text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72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75656" y="98072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-S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1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19672" y="1196752"/>
            <a:ext cx="265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-S -M intel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25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19672" y="1196752"/>
            <a:ext cx="330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-S -j .text -M intel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641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979712" y="1628800"/>
            <a:ext cx="523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-S -j .text -M intel adder --no-show-raw-</a:t>
            </a:r>
            <a:r>
              <a:rPr lang="en-US" altLang="zh-TW" dirty="0" err="1" smtClean="0"/>
              <a:t>insn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5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45</Words>
  <Application>Microsoft Office PowerPoint</Application>
  <PresentationFormat>如螢幕大小 (4:3)</PresentationFormat>
  <Paragraphs>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22</cp:revision>
  <dcterms:created xsi:type="dcterms:W3CDTF">2021-03-13T01:25:58Z</dcterms:created>
  <dcterms:modified xsi:type="dcterms:W3CDTF">2021-03-13T08:27:56Z</dcterms:modified>
</cp:coreProperties>
</file>