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63" r:id="rId5"/>
    <p:sldId id="274" r:id="rId6"/>
    <p:sldId id="266" r:id="rId7"/>
    <p:sldId id="271" r:id="rId8"/>
    <p:sldId id="272" r:id="rId9"/>
    <p:sldId id="279" r:id="rId10"/>
    <p:sldId id="280" r:id="rId11"/>
    <p:sldId id="281" r:id="rId12"/>
    <p:sldId id="282" r:id="rId13"/>
    <p:sldId id="275" r:id="rId14"/>
    <p:sldId id="283" r:id="rId15"/>
    <p:sldId id="284" r:id="rId16"/>
    <p:sldId id="285" r:id="rId17"/>
    <p:sldId id="286" r:id="rId18"/>
    <p:sldId id="262" r:id="rId19"/>
    <p:sldId id="276" r:id="rId20"/>
    <p:sldId id="270" r:id="rId21"/>
    <p:sldId id="277" r:id="rId22"/>
    <p:sldId id="260" r:id="rId23"/>
    <p:sldId id="278" r:id="rId24"/>
    <p:sldId id="269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27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4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68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0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1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48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46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0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88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8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41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477C8-07C3-4A6C-9691-236D6D4A00DE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18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1600" y="2420888"/>
            <a:ext cx="7772400" cy="1470025"/>
          </a:xfrm>
        </p:spPr>
        <p:txBody>
          <a:bodyPr/>
          <a:lstStyle/>
          <a:p>
            <a:r>
              <a:rPr lang="en-US" altLang="zh-TW" dirty="0" err="1" smtClean="0"/>
              <a:t>Ghidra</a:t>
            </a:r>
            <a:r>
              <a:rPr lang="en-US" altLang="zh-TW" dirty="0" smtClean="0"/>
              <a:t> </a:t>
            </a:r>
            <a:r>
              <a:rPr lang="zh-TW" altLang="en-US" dirty="0" smtClean="0"/>
              <a:t>逆向工程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實戰報告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09840" y="4725144"/>
            <a:ext cx="6400800" cy="1198984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dirty="0" smtClean="0">
                <a:solidFill>
                  <a:schemeClr val="tx1"/>
                </a:solidFill>
              </a:rPr>
              <a:t>學生</a:t>
            </a:r>
            <a:r>
              <a:rPr lang="en-US" altLang="zh-TW" sz="2400" dirty="0" smtClean="0">
                <a:solidFill>
                  <a:schemeClr val="tx1"/>
                </a:solidFill>
              </a:rPr>
              <a:t>:</a:t>
            </a:r>
            <a:r>
              <a:rPr lang="zh-TW" altLang="en-US" sz="2400" dirty="0" smtClean="0">
                <a:solidFill>
                  <a:schemeClr val="tx1"/>
                </a:solidFill>
              </a:rPr>
              <a:t> 李佳諭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algn="l"/>
            <a:r>
              <a:rPr lang="zh-TW" altLang="en-US" sz="2400" dirty="0">
                <a:solidFill>
                  <a:schemeClr val="tx1"/>
                </a:solidFill>
              </a:rPr>
              <a:t>指導</a:t>
            </a:r>
            <a:r>
              <a:rPr lang="zh-TW" altLang="en-US" sz="2400" dirty="0" smtClean="0">
                <a:solidFill>
                  <a:schemeClr val="tx1"/>
                </a:solidFill>
              </a:rPr>
              <a:t>教授</a:t>
            </a:r>
            <a:r>
              <a:rPr lang="en-US" altLang="zh-TW" sz="2400" dirty="0" smtClean="0">
                <a:solidFill>
                  <a:schemeClr val="tx1"/>
                </a:solidFill>
              </a:rPr>
              <a:t>:</a:t>
            </a:r>
            <a:r>
              <a:rPr lang="zh-TW" altLang="en-US" sz="2400" dirty="0" smtClean="0">
                <a:solidFill>
                  <a:schemeClr val="tx1"/>
                </a:solidFill>
              </a:rPr>
              <a:t> 偉大的恩師 龍大大</a:t>
            </a:r>
            <a:endParaRPr lang="en-US" altLang="zh-TW" sz="2400" dirty="0" smtClean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4680" y="306368"/>
            <a:ext cx="6768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CTF </a:t>
            </a:r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搶旗大賽實務技術</a:t>
            </a:r>
          </a:p>
        </p:txBody>
      </p:sp>
      <p:sp>
        <p:nvSpPr>
          <p:cNvPr id="5" name="矩形 4"/>
          <p:cNvSpPr/>
          <p:nvPr/>
        </p:nvSpPr>
        <p:spPr>
          <a:xfrm>
            <a:off x="539552" y="1196752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平時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6176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942975"/>
            <a:ext cx="639127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06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957263"/>
            <a:ext cx="632460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1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557213"/>
            <a:ext cx="7629525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340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627784" y="2852936"/>
            <a:ext cx="3889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err="1" smtClean="0">
                <a:solidFill>
                  <a:schemeClr val="bg1"/>
                </a:solidFill>
              </a:rPr>
              <a:t>Ghidra</a:t>
            </a:r>
            <a:r>
              <a:rPr lang="zh-TW" altLang="en-US" sz="4000" dirty="0" smtClean="0">
                <a:solidFill>
                  <a:schemeClr val="bg1"/>
                </a:solidFill>
              </a:rPr>
              <a:t>實戰主題</a:t>
            </a:r>
            <a:r>
              <a:rPr lang="en-US" altLang="zh-TW" sz="4000" dirty="0" smtClean="0">
                <a:solidFill>
                  <a:schemeClr val="bg1"/>
                </a:solidFill>
              </a:rPr>
              <a:t>1</a:t>
            </a:r>
            <a:endParaRPr lang="en-US" altLang="zh-TW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000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84784"/>
            <a:ext cx="5557242" cy="418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5567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3672408" cy="3815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939395"/>
            <a:ext cx="48863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0586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31178"/>
            <a:ext cx="5760640" cy="6153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823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423" y="1316887"/>
            <a:ext cx="5749264" cy="4311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342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Ghidra</a:t>
            </a:r>
            <a:r>
              <a:rPr lang="zh-TW" altLang="en-US" dirty="0"/>
              <a:t>實戰主題</a:t>
            </a:r>
            <a:r>
              <a:rPr lang="en-US" altLang="zh-TW" dirty="0"/>
              <a:t>1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4425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627784" y="2852936"/>
            <a:ext cx="3889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err="1" smtClean="0">
                <a:solidFill>
                  <a:schemeClr val="bg1"/>
                </a:solidFill>
              </a:rPr>
              <a:t>Ghidra</a:t>
            </a:r>
            <a:r>
              <a:rPr lang="zh-TW" altLang="en-US" sz="4000" dirty="0" smtClean="0">
                <a:solidFill>
                  <a:schemeClr val="bg1"/>
                </a:solidFill>
              </a:rPr>
              <a:t>實戰主題</a:t>
            </a:r>
            <a:r>
              <a:rPr lang="en-US" altLang="zh-TW" sz="40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737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Ghidra</a:t>
            </a:r>
            <a:endParaRPr lang="en-US" altLang="zh-TW" dirty="0" smtClean="0"/>
          </a:p>
          <a:p>
            <a:r>
              <a:rPr lang="en-US" altLang="zh-TW" dirty="0" err="1" smtClean="0"/>
              <a:t>Ghidra</a:t>
            </a:r>
            <a:r>
              <a:rPr lang="zh-TW" altLang="en-US" dirty="0"/>
              <a:t>環境</a:t>
            </a:r>
            <a:r>
              <a:rPr lang="zh-TW" altLang="en-US" dirty="0" smtClean="0"/>
              <a:t>建置</a:t>
            </a:r>
            <a:endParaRPr lang="en-US" altLang="zh-TW" dirty="0" smtClean="0"/>
          </a:p>
          <a:p>
            <a:r>
              <a:rPr lang="en-US" altLang="zh-TW" dirty="0" err="1" smtClean="0"/>
              <a:t>Ghidra</a:t>
            </a:r>
            <a:r>
              <a:rPr lang="zh-TW" altLang="en-US" dirty="0" smtClean="0"/>
              <a:t>實戰主題</a:t>
            </a:r>
            <a:r>
              <a:rPr lang="en-US" altLang="zh-TW" dirty="0" smtClean="0"/>
              <a:t>1 </a:t>
            </a:r>
          </a:p>
          <a:p>
            <a:r>
              <a:rPr lang="en-US" altLang="zh-TW" dirty="0" err="1" smtClean="0"/>
              <a:t>Ghidra</a:t>
            </a:r>
            <a:r>
              <a:rPr lang="zh-TW" altLang="en-US" dirty="0" smtClean="0"/>
              <a:t>實戰主題</a:t>
            </a:r>
            <a:r>
              <a:rPr lang="en-US" altLang="zh-TW" dirty="0" smtClean="0"/>
              <a:t>2</a:t>
            </a:r>
          </a:p>
          <a:p>
            <a:r>
              <a:rPr lang="en-US" altLang="zh-TW" dirty="0" err="1"/>
              <a:t>Ghidra</a:t>
            </a:r>
            <a:r>
              <a:rPr lang="zh-TW" altLang="en-US" dirty="0"/>
              <a:t>實戰</a:t>
            </a:r>
            <a:r>
              <a:rPr lang="zh-TW" altLang="en-US" dirty="0" smtClean="0"/>
              <a:t>主題</a:t>
            </a:r>
            <a:r>
              <a:rPr lang="en-US" altLang="zh-TW" dirty="0"/>
              <a:t>3</a:t>
            </a:r>
            <a:endParaRPr lang="zh-TW" altLang="en-US" dirty="0" smtClean="0"/>
          </a:p>
          <a:p>
            <a:r>
              <a:rPr lang="en-US" altLang="zh-TW" dirty="0" err="1" smtClean="0"/>
              <a:t>Ghidra</a:t>
            </a:r>
            <a:r>
              <a:rPr lang="zh-TW" altLang="en-US" dirty="0" smtClean="0"/>
              <a:t>實戰</a:t>
            </a:r>
            <a:r>
              <a:rPr lang="zh-TW" altLang="en-US" dirty="0"/>
              <a:t>心得</a:t>
            </a:r>
          </a:p>
        </p:txBody>
      </p:sp>
    </p:spTree>
    <p:extLst>
      <p:ext uri="{BB962C8B-B14F-4D97-AF65-F5344CB8AC3E}">
        <p14:creationId xmlns:p14="http://schemas.microsoft.com/office/powerpoint/2010/main" val="1317875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Ghidra</a:t>
            </a:r>
            <a:r>
              <a:rPr lang="zh-TW" altLang="en-US"/>
              <a:t>實戰</a:t>
            </a:r>
            <a:r>
              <a:rPr lang="zh-TW" altLang="en-US" smtClean="0"/>
              <a:t>主題 </a:t>
            </a:r>
            <a:r>
              <a:rPr lang="en-US" altLang="zh-TW" smtClean="0"/>
              <a:t>2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64096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634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627784" y="2852936"/>
            <a:ext cx="3889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err="1" smtClean="0">
                <a:solidFill>
                  <a:schemeClr val="bg1"/>
                </a:solidFill>
              </a:rPr>
              <a:t>Ghidra</a:t>
            </a:r>
            <a:r>
              <a:rPr lang="zh-TW" altLang="en-US" sz="4000" dirty="0" smtClean="0">
                <a:solidFill>
                  <a:schemeClr val="bg1"/>
                </a:solidFill>
              </a:rPr>
              <a:t>實戰主題</a:t>
            </a:r>
            <a:r>
              <a:rPr lang="en-US" altLang="zh-TW" sz="40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7373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74840" cy="922114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 err="1"/>
              <a:t>Ghidra</a:t>
            </a:r>
            <a:r>
              <a:rPr lang="zh-TW" altLang="en-US" dirty="0"/>
              <a:t>實戰</a:t>
            </a:r>
            <a:r>
              <a:rPr lang="zh-TW" altLang="en-US" dirty="0" smtClean="0"/>
              <a:t>主題</a:t>
            </a:r>
            <a:r>
              <a:rPr lang="en-US" altLang="zh-TW" dirty="0"/>
              <a:t>3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1700808"/>
            <a:ext cx="2896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https://secbuzzer.co/post/17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1124744"/>
            <a:ext cx="55983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 smtClean="0"/>
              <a:t>eversing.kr|Easy_CrackMe.exe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0610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627784" y="2852936"/>
            <a:ext cx="3630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err="1" smtClean="0">
                <a:solidFill>
                  <a:schemeClr val="bg1"/>
                </a:solidFill>
              </a:rPr>
              <a:t>Ghidra</a:t>
            </a:r>
            <a:r>
              <a:rPr lang="zh-TW" altLang="en-US" sz="4000" dirty="0" smtClean="0">
                <a:solidFill>
                  <a:schemeClr val="bg1"/>
                </a:solidFill>
              </a:rPr>
              <a:t>實戰心得</a:t>
            </a:r>
            <a:endParaRPr lang="en-US" altLang="zh-TW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883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Ghidra</a:t>
            </a:r>
            <a:r>
              <a:rPr lang="zh-TW" altLang="en-US" dirty="0"/>
              <a:t>實戰</a:t>
            </a:r>
            <a:r>
              <a:rPr lang="zh-TW" altLang="en-US" dirty="0" smtClean="0"/>
              <a:t>心得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4874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849022" y="2735977"/>
            <a:ext cx="1578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err="1" smtClean="0">
                <a:solidFill>
                  <a:schemeClr val="bg1"/>
                </a:solidFill>
              </a:rPr>
              <a:t>Ghidra</a:t>
            </a:r>
            <a:endParaRPr lang="en-US" altLang="zh-TW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23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32048"/>
            <a:ext cx="3610744" cy="922114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Ghidra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268760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 err="1"/>
              <a:t>Ghidra</a:t>
            </a:r>
            <a:r>
              <a:rPr lang="zh-TW" altLang="en-US" sz="2800" dirty="0"/>
              <a:t>是一個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逆向工程工具</a:t>
            </a:r>
            <a:r>
              <a:rPr lang="en-US" altLang="zh-TW" sz="2800" dirty="0"/>
              <a:t>,</a:t>
            </a:r>
            <a:r>
              <a:rPr lang="zh-TW" altLang="en-US" sz="2800" dirty="0"/>
              <a:t>由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美國國安局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(NSA)</a:t>
            </a:r>
            <a:r>
              <a:rPr lang="zh-TW" altLang="en-US" sz="2800" dirty="0"/>
              <a:t>在今年</a:t>
            </a:r>
            <a:r>
              <a:rPr lang="en-US" altLang="zh-TW" sz="2800" dirty="0"/>
              <a:t>3</a:t>
            </a:r>
            <a:r>
              <a:rPr lang="zh-TW" altLang="en-US" sz="2800" dirty="0"/>
              <a:t>月</a:t>
            </a:r>
            <a:r>
              <a:rPr lang="en-US" altLang="zh-TW" sz="2800" dirty="0"/>
              <a:t>5</a:t>
            </a:r>
            <a:r>
              <a:rPr lang="zh-TW" altLang="en-US" sz="2800" dirty="0"/>
              <a:t>日的</a:t>
            </a:r>
            <a:r>
              <a:rPr lang="en-US" altLang="zh-TW" sz="2800" dirty="0"/>
              <a:t>RSA</a:t>
            </a:r>
            <a:r>
              <a:rPr lang="zh-TW" altLang="en-US" sz="2800" dirty="0"/>
              <a:t>安全會議中展示並免費釋出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其</a:t>
            </a:r>
            <a:r>
              <a:rPr lang="zh-TW" altLang="en-US" sz="2800" dirty="0"/>
              <a:t>框架內含完整功能的軟體分析工具</a:t>
            </a:r>
            <a:r>
              <a:rPr lang="en-US" altLang="zh-TW" sz="2800" dirty="0"/>
              <a:t>,</a:t>
            </a:r>
            <a:r>
              <a:rPr lang="zh-TW" altLang="en-US" sz="2800" dirty="0"/>
              <a:t>能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適用於各種平台</a:t>
            </a:r>
            <a:r>
              <a:rPr lang="zh-TW" altLang="en-US" sz="2800" dirty="0"/>
              <a:t>包含</a:t>
            </a:r>
            <a:r>
              <a:rPr lang="en-US" altLang="zh-TW" sz="2800" dirty="0" err="1"/>
              <a:t>Windows,Mac</a:t>
            </a:r>
            <a:r>
              <a:rPr lang="zh-TW" altLang="en-US" sz="2800" dirty="0"/>
              <a:t>和</a:t>
            </a:r>
            <a:r>
              <a:rPr lang="en-US" altLang="zh-TW" sz="2800" dirty="0"/>
              <a:t>Linux, </a:t>
            </a:r>
            <a:endParaRPr lang="en-US" altLang="zh-TW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其</a:t>
            </a:r>
            <a:r>
              <a:rPr lang="zh-TW" altLang="en-US" sz="2800" dirty="0"/>
              <a:t>主要功能包含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反組譯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組譯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反編譯</a:t>
            </a:r>
            <a:r>
              <a:rPr lang="zh-TW" altLang="en-US" sz="2800" dirty="0"/>
              <a:t>以及繪圖和腳本以及更多其它不及繁載的功能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 err="1" smtClean="0"/>
              <a:t>Ghidra</a:t>
            </a:r>
            <a:r>
              <a:rPr lang="zh-TW" altLang="en-US" sz="2800" dirty="0"/>
              <a:t>也支援各種不同的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指令及架構</a:t>
            </a:r>
            <a:r>
              <a:rPr lang="en-US" altLang="zh-TW" sz="2800" dirty="0"/>
              <a:t>,</a:t>
            </a:r>
            <a:r>
              <a:rPr lang="zh-TW" altLang="en-US" sz="2800" dirty="0"/>
              <a:t>以及可執行檔</a:t>
            </a:r>
            <a:r>
              <a:rPr lang="en-US" altLang="zh-TW" sz="2800" dirty="0"/>
              <a:t>(PE,ELF…), </a:t>
            </a:r>
            <a:endParaRPr lang="en-US" altLang="zh-TW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在</a:t>
            </a:r>
            <a:r>
              <a:rPr lang="zh-TW" altLang="en-US" sz="2800" dirty="0"/>
              <a:t>使用上則可以選擇使用者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互動模式</a:t>
            </a:r>
            <a:r>
              <a:rPr lang="zh-TW" altLang="en-US" sz="2800" dirty="0"/>
              <a:t>及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自動模式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若</a:t>
            </a:r>
            <a:r>
              <a:rPr lang="zh-TW" altLang="en-US" sz="2800" dirty="0"/>
              <a:t>預設的功能無法完成使用者想要的結果</a:t>
            </a:r>
            <a:r>
              <a:rPr lang="en-US" altLang="zh-TW" sz="2800" dirty="0"/>
              <a:t>,</a:t>
            </a:r>
            <a:r>
              <a:rPr lang="zh-TW" altLang="en-US" sz="2800" dirty="0"/>
              <a:t>它也提供了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公開的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zh-TW" altLang="en-US" sz="2800" dirty="0"/>
              <a:t>允許使用者用以自行開發個人的插件及腳本</a:t>
            </a:r>
          </a:p>
        </p:txBody>
      </p:sp>
      <p:sp>
        <p:nvSpPr>
          <p:cNvPr id="5" name="矩形 4"/>
          <p:cNvSpPr/>
          <p:nvPr/>
        </p:nvSpPr>
        <p:spPr>
          <a:xfrm>
            <a:off x="1187624" y="836712"/>
            <a:ext cx="2896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https://secbuzzer.co/post/17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23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843808" y="2996952"/>
            <a:ext cx="3630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err="1" smtClean="0">
                <a:solidFill>
                  <a:schemeClr val="bg1"/>
                </a:solidFill>
              </a:rPr>
              <a:t>Ghidra</a:t>
            </a:r>
            <a:r>
              <a:rPr lang="zh-TW" altLang="en-US" sz="4000" dirty="0" smtClean="0">
                <a:solidFill>
                  <a:schemeClr val="bg1"/>
                </a:solidFill>
              </a:rPr>
              <a:t>環境建置</a:t>
            </a:r>
            <a:endParaRPr lang="en-US" altLang="zh-TW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48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3106688" cy="940966"/>
          </a:xfrm>
        </p:spPr>
        <p:txBody>
          <a:bodyPr>
            <a:normAutofit/>
          </a:bodyPr>
          <a:lstStyle/>
          <a:p>
            <a:r>
              <a:rPr lang="en-US" altLang="zh-TW" sz="3200" dirty="0" err="1"/>
              <a:t>Ghidra</a:t>
            </a:r>
            <a:r>
              <a:rPr lang="zh-TW" altLang="en-US" sz="3200" dirty="0"/>
              <a:t>環境</a:t>
            </a:r>
            <a:r>
              <a:rPr lang="zh-TW" altLang="en-US" sz="3200" dirty="0" smtClean="0"/>
              <a:t>建置</a:t>
            </a:r>
            <a:endParaRPr lang="zh-TW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29" y="1484783"/>
            <a:ext cx="7530084" cy="4023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370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7849629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905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32656"/>
            <a:ext cx="4320480" cy="2750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700" y="3211313"/>
            <a:ext cx="4486647" cy="337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225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6052618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973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228</Words>
  <Application>Microsoft Office PowerPoint</Application>
  <PresentationFormat>如螢幕大小 (4:3)</PresentationFormat>
  <Paragraphs>33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Office 佈景主題</vt:lpstr>
      <vt:lpstr>Ghidra 逆向工程 實戰報告</vt:lpstr>
      <vt:lpstr>agenda</vt:lpstr>
      <vt:lpstr>PowerPoint 簡報</vt:lpstr>
      <vt:lpstr>Ghidra</vt:lpstr>
      <vt:lpstr>PowerPoint 簡報</vt:lpstr>
      <vt:lpstr>Ghidra環境建置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Ghidra實戰主題1 </vt:lpstr>
      <vt:lpstr>PowerPoint 簡報</vt:lpstr>
      <vt:lpstr>Ghidra實戰主題 2</vt:lpstr>
      <vt:lpstr>PowerPoint 簡報</vt:lpstr>
      <vt:lpstr>Ghidra實戰主題3 </vt:lpstr>
      <vt:lpstr>PowerPoint 簡報</vt:lpstr>
      <vt:lpstr>Ghidra實戰心得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42</cp:revision>
  <dcterms:created xsi:type="dcterms:W3CDTF">2021-03-13T02:04:57Z</dcterms:created>
  <dcterms:modified xsi:type="dcterms:W3CDTF">2021-03-15T03:54:20Z</dcterms:modified>
</cp:coreProperties>
</file>