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6" r:id="rId3"/>
    <p:sldId id="265" r:id="rId4"/>
    <p:sldId id="259" r:id="rId5"/>
    <p:sldId id="260" r:id="rId6"/>
    <p:sldId id="261" r:id="rId7"/>
    <p:sldId id="264" r:id="rId8"/>
    <p:sldId id="262" r:id="rId9"/>
    <p:sldId id="263" r:id="rId10"/>
    <p:sldId id="267" r:id="rId11"/>
    <p:sldId id="268" r:id="rId12"/>
    <p:sldId id="271" r:id="rId13"/>
    <p:sldId id="269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78" r:id="rId22"/>
    <p:sldId id="280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FBF57-1B50-414B-9B49-158E24AB0EC2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EA43E-115C-4A53-B2A2-939AE9B20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40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5B4C-712E-4D96-9BFF-9B2A84A97BAD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68C1-D96F-4237-933C-F4BE0E3287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26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5B4C-712E-4D96-9BFF-9B2A84A97BAD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68C1-D96F-4237-933C-F4BE0E3287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6632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5B4C-712E-4D96-9BFF-9B2A84A97BAD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68C1-D96F-4237-933C-F4BE0E3287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946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5B4C-712E-4D96-9BFF-9B2A84A97BAD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68C1-D96F-4237-933C-F4BE0E3287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8953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5B4C-712E-4D96-9BFF-9B2A84A97BAD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68C1-D96F-4237-933C-F4BE0E3287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87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5B4C-712E-4D96-9BFF-9B2A84A97BAD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68C1-D96F-4237-933C-F4BE0E3287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54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5B4C-712E-4D96-9BFF-9B2A84A97BAD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68C1-D96F-4237-933C-F4BE0E3287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36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5B4C-712E-4D96-9BFF-9B2A84A97BAD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68C1-D96F-4237-933C-F4BE0E3287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13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5B4C-712E-4D96-9BFF-9B2A84A97BAD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68C1-D96F-4237-933C-F4BE0E3287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369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5B4C-712E-4D96-9BFF-9B2A84A97BAD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68C1-D96F-4237-933C-F4BE0E3287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4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5B4C-712E-4D96-9BFF-9B2A84A97BAD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68C1-D96F-4237-933C-F4BE0E3287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87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45B4C-712E-4D96-9BFF-9B2A84A97BAD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968C1-D96F-4237-933C-F4BE0E3287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08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342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09" y="1772816"/>
            <a:ext cx="8424428" cy="345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95536" y="4183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解題過程</a:t>
            </a:r>
            <a:endParaRPr lang="zh-TW" altLang="en-US" sz="28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467544" y="1052736"/>
            <a:ext cx="1798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s</a:t>
            </a:r>
            <a:r>
              <a:rPr lang="en-US" altLang="zh-TW" sz="2800" dirty="0" smtClean="0"/>
              <a:t>trings find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64660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11560" y="1196752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Strings find</a:t>
            </a:r>
            <a:r>
              <a:rPr lang="zh-TW" altLang="en-US" dirty="0" smtClean="0"/>
              <a:t>內容太多直接用關鍵字找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88" y="1628800"/>
            <a:ext cx="4500765" cy="1235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11560" y="5431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解題過程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611560" y="3100318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要看</a:t>
            </a:r>
            <a:r>
              <a:rPr lang="en-US" altLang="zh-TW" dirty="0"/>
              <a:t>binary</a:t>
            </a:r>
            <a:r>
              <a:rPr lang="zh-TW" altLang="en-US" dirty="0"/>
              <a:t>裡面的字串</a:t>
            </a:r>
            <a:r>
              <a:rPr lang="en-US" altLang="zh-TW" dirty="0"/>
              <a:t>, </a:t>
            </a:r>
            <a:r>
              <a:rPr lang="zh-TW" altLang="en-US" dirty="0" smtClean="0"/>
              <a:t>先</a:t>
            </a:r>
            <a:r>
              <a:rPr lang="zh-TW" altLang="en-US" dirty="0"/>
              <a:t>用</a:t>
            </a:r>
            <a:r>
              <a:rPr lang="en-US" altLang="zh-TW" dirty="0" smtClean="0"/>
              <a:t>strings </a:t>
            </a:r>
            <a:r>
              <a:rPr lang="zh-TW" altLang="en-US" dirty="0"/>
              <a:t>將</a:t>
            </a:r>
            <a:r>
              <a:rPr lang="en-US" altLang="zh-TW" dirty="0"/>
              <a:t>binary</a:t>
            </a:r>
            <a:r>
              <a:rPr lang="zh-TW" altLang="en-US" dirty="0"/>
              <a:t>檔案內的文字析出</a:t>
            </a:r>
            <a:r>
              <a:rPr lang="en-US" altLang="zh-TW" dirty="0"/>
              <a:t>, </a:t>
            </a:r>
            <a:r>
              <a:rPr lang="zh-TW" altLang="en-US" dirty="0"/>
              <a:t>再接上</a:t>
            </a:r>
            <a:r>
              <a:rPr lang="en-US" altLang="zh-TW" dirty="0"/>
              <a:t>grep </a:t>
            </a:r>
            <a:r>
              <a:rPr lang="zh-TW" altLang="en-US" dirty="0"/>
              <a:t>。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08" y="3573016"/>
            <a:ext cx="427672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07" y="5411662"/>
            <a:ext cx="6522487" cy="59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圓角矩形 9"/>
          <p:cNvSpPr/>
          <p:nvPr/>
        </p:nvSpPr>
        <p:spPr>
          <a:xfrm>
            <a:off x="6330470" y="5319952"/>
            <a:ext cx="1152128" cy="41127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5953662" y="4518827"/>
            <a:ext cx="2016224" cy="625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關鍵字要找對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86881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987824" y="2492895"/>
            <a:ext cx="325852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 smtClean="0">
                <a:solidFill>
                  <a:schemeClr val="bg1"/>
                </a:solidFill>
              </a:rPr>
              <a:t>CTF</a:t>
            </a:r>
            <a:r>
              <a:rPr lang="zh-TW" altLang="en-US" sz="4000" dirty="0" smtClean="0">
                <a:solidFill>
                  <a:schemeClr val="bg1"/>
                </a:solidFill>
              </a:rPr>
              <a:t>實戰主題</a:t>
            </a:r>
            <a:r>
              <a:rPr lang="en-US" altLang="zh-TW" sz="4000" dirty="0" smtClean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en-US" altLang="zh-TW" sz="2800" dirty="0" err="1" smtClean="0">
                <a:solidFill>
                  <a:schemeClr val="bg1"/>
                </a:solidFill>
              </a:rPr>
              <a:t>EasyCTF_adder</a:t>
            </a:r>
            <a:endParaRPr lang="en-US" altLang="zh-TW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184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52736"/>
            <a:ext cx="7230083" cy="4645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2996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13" y="1628800"/>
            <a:ext cx="701992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611560" y="5431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解題過程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12415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11560" y="5431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解題過程</a:t>
            </a:r>
            <a:endParaRPr lang="zh-TW" altLang="en-US" sz="2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7387173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666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14101" y="1141773"/>
            <a:ext cx="2266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逆向成</a:t>
            </a:r>
            <a:r>
              <a:rPr lang="en-US" altLang="zh-TW" sz="2400" dirty="0" smtClean="0"/>
              <a:t>assembly</a:t>
            </a:r>
            <a:endParaRPr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611560" y="5431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解題過程</a:t>
            </a:r>
            <a:endParaRPr lang="zh-TW" altLang="en-US" sz="2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37" y="1772816"/>
            <a:ext cx="8029575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7180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11560" y="5431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解題過程</a:t>
            </a:r>
            <a:endParaRPr lang="zh-TW" altLang="en-US" sz="2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596862"/>
            <a:ext cx="7760329" cy="4064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683568" y="1078770"/>
            <a:ext cx="12202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 smtClean="0"/>
              <a:t>找到</a:t>
            </a:r>
            <a:r>
              <a:rPr lang="en-US" altLang="zh-TW" sz="2000" dirty="0" smtClean="0"/>
              <a:t>main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84864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11560" y="5431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解題過程</a:t>
            </a:r>
            <a:endParaRPr lang="zh-TW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683568" y="110297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 smtClean="0"/>
              <a:t>關鍵程式</a:t>
            </a:r>
            <a:endParaRPr lang="zh-TW" altLang="en-US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13" y="1772816"/>
            <a:ext cx="8574174" cy="635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36912"/>
            <a:ext cx="2398840" cy="3908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0172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844824"/>
            <a:ext cx="4718720" cy="1920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11560" y="5431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解題過程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825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CTF</a:t>
            </a:r>
            <a:r>
              <a:rPr lang="zh-TW" altLang="en-US" dirty="0" smtClean="0"/>
              <a:t>實戰主題</a:t>
            </a:r>
            <a:r>
              <a:rPr lang="en-US" altLang="zh-TW" dirty="0" smtClean="0"/>
              <a:t>1 - reverse</a:t>
            </a:r>
          </a:p>
          <a:p>
            <a:r>
              <a:rPr lang="en-US" altLang="zh-TW" dirty="0" smtClean="0"/>
              <a:t>CTF</a:t>
            </a:r>
            <a:r>
              <a:rPr lang="zh-TW" altLang="en-US" dirty="0" smtClean="0"/>
              <a:t>實戰主題</a:t>
            </a:r>
            <a:r>
              <a:rPr lang="en-US" altLang="zh-TW" dirty="0" smtClean="0"/>
              <a:t>2 -</a:t>
            </a:r>
            <a:r>
              <a:rPr lang="zh-TW" altLang="en-US" dirty="0" smtClean="0"/>
              <a:t> 林思辰</a:t>
            </a:r>
            <a:r>
              <a:rPr lang="en-US" altLang="zh-TW" dirty="0" smtClean="0"/>
              <a:t>_find</a:t>
            </a:r>
          </a:p>
          <a:p>
            <a:r>
              <a:rPr lang="en-US" altLang="zh-TW" dirty="0" smtClean="0"/>
              <a:t>CTF</a:t>
            </a:r>
            <a:r>
              <a:rPr lang="zh-TW" altLang="en-US" dirty="0" smtClean="0"/>
              <a:t>實戰主題</a:t>
            </a:r>
            <a:r>
              <a:rPr lang="en-US" altLang="zh-TW" dirty="0" smtClean="0"/>
              <a:t>3 - </a:t>
            </a:r>
            <a:r>
              <a:rPr lang="en-US" altLang="zh-TW" dirty="0" err="1" smtClean="0"/>
              <a:t>EasyCTF_adder</a:t>
            </a:r>
            <a:endParaRPr lang="en-US" altLang="zh-TW" dirty="0" smtClean="0"/>
          </a:p>
          <a:p>
            <a:r>
              <a:rPr lang="en-US" altLang="zh-TW" dirty="0" smtClean="0"/>
              <a:t>CTF</a:t>
            </a:r>
            <a:r>
              <a:rPr lang="zh-TW" altLang="en-US" dirty="0" smtClean="0"/>
              <a:t>實戰主題</a:t>
            </a:r>
            <a:r>
              <a:rPr lang="en-US" altLang="zh-TW" dirty="0"/>
              <a:t>4</a:t>
            </a:r>
            <a:r>
              <a:rPr lang="en-US" altLang="zh-TW" dirty="0" smtClean="0"/>
              <a:t> - blade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043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987824" y="2492895"/>
            <a:ext cx="325852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 smtClean="0">
                <a:solidFill>
                  <a:schemeClr val="bg1"/>
                </a:solidFill>
              </a:rPr>
              <a:t>CTF</a:t>
            </a:r>
            <a:r>
              <a:rPr lang="zh-TW" altLang="en-US" sz="4000" dirty="0" smtClean="0">
                <a:solidFill>
                  <a:schemeClr val="bg1"/>
                </a:solidFill>
              </a:rPr>
              <a:t>實戰主題</a:t>
            </a:r>
            <a:r>
              <a:rPr lang="en-US" altLang="zh-TW" sz="4000" dirty="0">
                <a:solidFill>
                  <a:schemeClr val="bg1"/>
                </a:solidFill>
              </a:rPr>
              <a:t>4</a:t>
            </a:r>
            <a:endParaRPr lang="en-US" altLang="zh-TW" sz="4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TW" sz="2800" dirty="0" smtClean="0">
                <a:solidFill>
                  <a:schemeClr val="bg1"/>
                </a:solidFill>
              </a:rPr>
              <a:t>blade</a:t>
            </a:r>
            <a:endParaRPr lang="en-US" altLang="zh-TW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454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7956376" cy="256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6099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005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987824" y="2492895"/>
            <a:ext cx="32585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 smtClean="0">
                <a:solidFill>
                  <a:schemeClr val="bg1"/>
                </a:solidFill>
              </a:rPr>
              <a:t>CTF</a:t>
            </a:r>
            <a:r>
              <a:rPr lang="zh-TW" altLang="en-US" sz="4000" dirty="0" smtClean="0">
                <a:solidFill>
                  <a:schemeClr val="bg1"/>
                </a:solidFill>
              </a:rPr>
              <a:t>實戰主題</a:t>
            </a:r>
            <a:r>
              <a:rPr lang="en-US" altLang="zh-TW" sz="4000" dirty="0" smtClean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n-US" altLang="zh-TW" sz="4000" dirty="0" smtClean="0">
                <a:solidFill>
                  <a:schemeClr val="bg1"/>
                </a:solidFill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</a:rPr>
              <a:t>reverse</a:t>
            </a:r>
            <a:endParaRPr lang="en-US" altLang="zh-TW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57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08720"/>
            <a:ext cx="7992888" cy="4742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150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95536" y="4183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解題過程</a:t>
            </a:r>
            <a:endParaRPr lang="zh-TW" alt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166813"/>
            <a:ext cx="76581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5941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268760"/>
            <a:ext cx="6205715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395536" y="4183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解題過程</a:t>
            </a:r>
            <a:endParaRPr lang="zh-TW" altLang="en-US" sz="2800" dirty="0"/>
          </a:p>
        </p:txBody>
      </p:sp>
      <p:sp>
        <p:nvSpPr>
          <p:cNvPr id="4" name="圓角矩形 3"/>
          <p:cNvSpPr/>
          <p:nvPr/>
        </p:nvSpPr>
        <p:spPr>
          <a:xfrm>
            <a:off x="1907704" y="4270838"/>
            <a:ext cx="3960440" cy="50405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567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987824" y="2492895"/>
            <a:ext cx="325852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 smtClean="0">
                <a:solidFill>
                  <a:schemeClr val="bg1"/>
                </a:solidFill>
              </a:rPr>
              <a:t>CTF</a:t>
            </a:r>
            <a:r>
              <a:rPr lang="zh-TW" altLang="en-US" sz="4000" dirty="0" smtClean="0">
                <a:solidFill>
                  <a:schemeClr val="bg1"/>
                </a:solidFill>
              </a:rPr>
              <a:t>實戰主題</a:t>
            </a:r>
            <a:r>
              <a:rPr lang="en-US" altLang="zh-TW" sz="4000" dirty="0">
                <a:solidFill>
                  <a:schemeClr val="bg1"/>
                </a:solidFill>
              </a:rPr>
              <a:t>2</a:t>
            </a:r>
            <a:endParaRPr lang="en-US" altLang="zh-TW" sz="4000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sz="2800" dirty="0">
                <a:solidFill>
                  <a:schemeClr val="bg1"/>
                </a:solidFill>
              </a:rPr>
              <a:t>林思</a:t>
            </a:r>
            <a:r>
              <a:rPr lang="zh-TW" altLang="en-US" sz="2800" dirty="0" smtClean="0">
                <a:solidFill>
                  <a:schemeClr val="bg1"/>
                </a:solidFill>
              </a:rPr>
              <a:t>辰</a:t>
            </a:r>
            <a:r>
              <a:rPr lang="en-US" altLang="zh-TW" sz="2800" dirty="0" smtClean="0">
                <a:solidFill>
                  <a:schemeClr val="bg1"/>
                </a:solidFill>
              </a:rPr>
              <a:t>_find</a:t>
            </a:r>
            <a:endParaRPr lang="en-US" altLang="zh-TW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751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12" y="980728"/>
            <a:ext cx="8546007" cy="5042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076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95536" y="4183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解題過程</a:t>
            </a:r>
            <a:endParaRPr lang="zh-TW" alt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171575"/>
            <a:ext cx="72390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7413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120</Words>
  <Application>Microsoft Office PowerPoint</Application>
  <PresentationFormat>如螢幕大小 (4:3)</PresentationFormat>
  <Paragraphs>31</Paragraphs>
  <Slides>22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Office 佈景主題</vt:lpstr>
      <vt:lpstr>PowerPoint 簡報</vt:lpstr>
      <vt:lpstr>agenda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51</cp:revision>
  <dcterms:created xsi:type="dcterms:W3CDTF">2021-03-15T01:30:28Z</dcterms:created>
  <dcterms:modified xsi:type="dcterms:W3CDTF">2021-03-15T03:07:29Z</dcterms:modified>
</cp:coreProperties>
</file>