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4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5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2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5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5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59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6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21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74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9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BEAD-1C77-45D8-91B3-50AAC445AF7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ED71-F7DF-44DA-BDA6-76C86448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20210324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0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316416" cy="23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9" y="3789040"/>
            <a:ext cx="4946083" cy="208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9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16632"/>
            <a:ext cx="32099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63843"/>
            <a:ext cx="6525568" cy="309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2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77" y="165800"/>
            <a:ext cx="3623989" cy="289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6779096" cy="346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32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6672"/>
            <a:ext cx="3744416" cy="317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" y="3933056"/>
            <a:ext cx="8163155" cy="23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46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6632"/>
            <a:ext cx="4348708" cy="296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84984"/>
            <a:ext cx="89916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12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71370"/>
            <a:ext cx="7692959" cy="174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472608" cy="246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71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336036" cy="191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89300"/>
            <a:ext cx="6049844" cy="12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49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52928" cy="142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3356992"/>
            <a:ext cx="5210133" cy="171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45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4664"/>
            <a:ext cx="5616624" cy="294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8208912" cy="219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95536" y="57484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留白屬性 </a:t>
            </a:r>
            <a:r>
              <a:rPr lang="en-US" altLang="zh-TW" dirty="0" smtClean="0"/>
              <a:t>padding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3995936" y="2492896"/>
            <a:ext cx="194421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07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2656"/>
            <a:ext cx="5186536" cy="296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05064"/>
            <a:ext cx="47244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66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636912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CSS3</a:t>
            </a:r>
            <a:r>
              <a:rPr lang="zh-TW" altLang="en-US" sz="3600" dirty="0" smtClean="0">
                <a:solidFill>
                  <a:schemeClr val="bg1"/>
                </a:solidFill>
              </a:rPr>
              <a:t>實戰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ch09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13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648"/>
            <a:ext cx="5860330" cy="298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3933056"/>
            <a:ext cx="44862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846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6586314" cy="309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3994477" cy="293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4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6356573" cy="30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38840"/>
            <a:ext cx="3672408" cy="269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44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48680"/>
            <a:ext cx="5077106" cy="237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5941202" cy="358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35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5570388" cy="278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83552"/>
            <a:ext cx="2592288" cy="517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91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409457" cy="21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78168"/>
            <a:ext cx="1584176" cy="392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854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6579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84586"/>
            <a:ext cx="3456384" cy="195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571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596336" cy="180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3212976"/>
            <a:ext cx="40671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732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668344" cy="195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2936"/>
            <a:ext cx="48101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85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636912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CSS3</a:t>
            </a:r>
            <a:r>
              <a:rPr lang="zh-TW" altLang="en-US" sz="3600" dirty="0" smtClean="0">
                <a:solidFill>
                  <a:schemeClr val="bg1"/>
                </a:solidFill>
              </a:rPr>
              <a:t>實戰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ch10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2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620688"/>
            <a:ext cx="57245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4674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48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656"/>
            <a:ext cx="62198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3808701" cy="38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2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7974"/>
            <a:ext cx="7870080" cy="169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21103"/>
            <a:ext cx="35242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724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62" y="980728"/>
            <a:ext cx="77057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90528"/>
            <a:ext cx="4267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377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4312867" cy="412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03288"/>
            <a:ext cx="2808312" cy="330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89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4135164" cy="373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25" y="1844824"/>
            <a:ext cx="3651963" cy="315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57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47815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9" y="908720"/>
            <a:ext cx="7730827" cy="193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344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61048"/>
            <a:ext cx="3200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1" y="868737"/>
            <a:ext cx="84201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199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876256" cy="378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34479"/>
            <a:ext cx="50482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1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6552728" cy="358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05250"/>
            <a:ext cx="49815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143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804248" cy="370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896124"/>
            <a:ext cx="50196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03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5" y="764704"/>
            <a:ext cx="88773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90" y="2780928"/>
            <a:ext cx="37909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797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388424" cy="195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94" y="3356992"/>
            <a:ext cx="45624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1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5153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17736"/>
            <a:ext cx="2808312" cy="186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256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316416" cy="203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7057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742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532440" cy="190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5" y="3789040"/>
            <a:ext cx="76771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664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85698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212976"/>
            <a:ext cx="7696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075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5970"/>
            <a:ext cx="6260182" cy="433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13419"/>
            <a:ext cx="2736304" cy="240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145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7251"/>
            <a:ext cx="5904656" cy="428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63140"/>
            <a:ext cx="2880320" cy="238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454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632"/>
            <a:ext cx="6408712" cy="409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30305"/>
            <a:ext cx="2592288" cy="300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765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2"/>
            <a:ext cx="5143475" cy="444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37112"/>
            <a:ext cx="3024336" cy="237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883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035"/>
            <a:ext cx="4729906" cy="410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48673"/>
            <a:ext cx="3096344" cy="277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5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244408" cy="250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08" y="2788600"/>
            <a:ext cx="4630464" cy="406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678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620688"/>
            <a:ext cx="87915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22098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5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28" y="692696"/>
            <a:ext cx="66389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354475" cy="15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57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764704"/>
            <a:ext cx="9039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49606"/>
            <a:ext cx="3096344" cy="186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01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604448" cy="181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238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11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72006" cy="141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176464" cy="326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65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</Words>
  <Application>Microsoft Office PowerPoint</Application>
  <PresentationFormat>如螢幕大小 (4:3)</PresentationFormat>
  <Paragraphs>6</Paragraphs>
  <Slides>50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Office 佈景主題</vt:lpstr>
      <vt:lpstr>20210324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20210324</dc:title>
  <dc:creator>I5302</dc:creator>
  <cp:lastModifiedBy>I5302</cp:lastModifiedBy>
  <cp:revision>73</cp:revision>
  <dcterms:created xsi:type="dcterms:W3CDTF">2021-03-24T01:12:37Z</dcterms:created>
  <dcterms:modified xsi:type="dcterms:W3CDTF">2021-03-24T03:58:52Z</dcterms:modified>
</cp:coreProperties>
</file>