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7CE1C-CF33-2344-854E-1ED21D379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E63130-D063-9746-9236-DFC42D7CF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21E60-D160-EA4E-B852-E2C8A53B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C5B87-D38C-2B44-9B64-656E3120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200A8-B011-6D41-83A9-1545696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4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E32AA-5586-E748-8EC1-36DFE2F9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A5402-210E-DF4E-A9A0-887EC7AF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54AAF-1E71-584A-AD7A-395052A9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87A5E-C9F4-2F40-A93C-4594D072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85DD1-8815-694A-89A6-C03F3F85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18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BC995-86DB-894F-8AF4-DBF3422DA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9040A-3BA6-2541-9E94-3F76C07A5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16F2A-864D-124E-8CEA-FA4B1AA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F718-5F3A-2040-B33A-FD02D75F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F17DA-E2F9-5F49-891C-B3B4038F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22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F04F2-505A-C54B-8AA9-E0BA9566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DBDF1-D48E-4B41-A8B5-46411ABF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248DC-B5D2-4242-BBB0-DF1AAB8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DED0C-CC0E-F84F-9A5F-6418759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F85CA-AB6C-CD4F-BC8A-9E53F6E8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17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848D-C770-D641-9F9B-6764B76C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9DE93-8574-1447-A10E-BD2D264C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8087D-4D94-F54E-8973-105B63F8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C6CD2-4F52-5340-8F27-E16D2CA5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529C-6790-5349-9F4B-439E6962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9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94A79-1BA5-8740-A3C6-36017ABE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A2DA6-8A4F-D849-A178-42E4E59B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F89F6-7207-6D40-B6C2-11219CF43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F8DAF-C337-6948-8C8B-0A6BB49C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5D4DD-3405-9840-AD41-250CFED4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05534-77AF-1343-A395-9FEA58A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147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533EE-800B-B04F-A3E3-39996EA8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434D8-F3FD-D14C-BB81-CB262402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32CA9-6572-4F48-B478-564D962E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D41E4-A60F-2546-913B-44C7A97A1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93C3F2-D9F9-674C-96DA-6306704F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B0F72C-09FD-DD44-BCFD-A165A3BD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D2F906-F0CF-1140-9F56-47A31563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DCE29-D9D5-3242-8ADE-8EDD570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45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514C5-9546-F042-AF11-6D8B1437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57220-FB38-3F4F-BB63-2D0C567D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D2216-646F-384B-B478-9CD62A1A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2DC01D-3A0E-BE42-A8D8-1B8CE51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77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EA15C-7DEF-844A-945B-70C74B9E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09734-E8CC-C34A-8A71-FA40CE2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02FF0-C684-344B-9FAB-18D7429B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C7531-AFBA-3647-ACD2-9870AE86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AA78F-0F39-EA4D-AB0A-CAE50605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9FA85-770E-DA4C-9C8F-F34ABEAF6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4114B-AB69-F449-8910-A2101085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773E6-C19C-B944-960D-D98069FF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49906-2F37-A34C-BBCA-D0F525B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4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F5DE-EA37-4D4C-A336-DBFD520C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06E6C6-3F9B-F348-A22D-7ADF52B6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4232E9-E44B-A749-9BE9-CCF892CD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2CB1E-3472-214F-95F8-6F3B544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8B147-E68D-BB4C-A9DE-E6D1E1F9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423BD-6C05-DB44-8F53-2D663A9F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6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737A1-1746-2F4F-9892-3F34E6B8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50B0A-4988-744A-9AEE-E4C654AA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4D3F2-369D-4543-8F19-B78B07395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69DD-BD7A-134F-A071-65EB6C501467}" type="datetimeFigureOut">
              <a:rPr kumimoji="1" lang="ko-KR" altLang="en-US" smtClean="0"/>
              <a:t>2018. 7. 25.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9EE9F-BE36-9140-BAB8-B7E21A8F1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7A27A-2073-1249-BD7A-0EE9271F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DEA2-A88E-4843-8ADB-486F833364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988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DC9A-C7F4-ED45-8322-32392368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타사의 보험 상품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CB8726-222D-5343-BD4C-CF55B128F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347" y="1027906"/>
            <a:ext cx="4238885" cy="423888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7F44863-1071-3043-BF8B-60BA46731606}"/>
              </a:ext>
            </a:extLst>
          </p:cNvPr>
          <p:cNvSpPr txBox="1">
            <a:spLocks/>
          </p:cNvSpPr>
          <p:nvPr/>
        </p:nvSpPr>
        <p:spPr>
          <a:xfrm>
            <a:off x="838200" y="526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dirty="0" err="1"/>
              <a:t>엄마맘같은아이사랑보험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D4C00E-1FB4-8F42-B59D-016F12647D2D}"/>
              </a:ext>
            </a:extLst>
          </p:cNvPr>
          <p:cNvSpPr/>
          <p:nvPr/>
        </p:nvSpPr>
        <p:spPr>
          <a:xfrm>
            <a:off x="7091179" y="1991374"/>
            <a:ext cx="3852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보험기간 중 피보험자가 “</a:t>
            </a:r>
            <a:r>
              <a:rPr lang="ko-KR" altLang="en-US" dirty="0" err="1"/>
              <a:t>환경성질환”으로</a:t>
            </a:r>
            <a:r>
              <a:rPr lang="ko-KR" altLang="en-US" dirty="0"/>
              <a:t> 진단이 확정되고,  직접적인 치료를 목적으로 1일 이상 계속하여 </a:t>
            </a:r>
            <a:r>
              <a:rPr lang="ko-KR" altLang="en-US" dirty="0" err="1"/>
              <a:t>입원시</a:t>
            </a:r>
            <a:r>
              <a:rPr lang="ko-KR" altLang="en-US" dirty="0"/>
              <a:t> 1일 1만원 (120일 한도) </a:t>
            </a:r>
            <a:r>
              <a:rPr lang="ko-KR" altLang="en-US" dirty="0" err="1"/>
              <a:t>지원로</a:t>
            </a:r>
            <a:r>
              <a:rPr lang="ko-KR" altLang="en-US" dirty="0"/>
              <a:t> 지원합니다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5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DC9A-C7F4-ED45-8322-32392368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타사의 보험 상품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7F44863-1071-3043-BF8B-60BA46731606}"/>
              </a:ext>
            </a:extLst>
          </p:cNvPr>
          <p:cNvSpPr txBox="1">
            <a:spLocks/>
          </p:cNvSpPr>
          <p:nvPr/>
        </p:nvSpPr>
        <p:spPr>
          <a:xfrm>
            <a:off x="838200" y="526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dirty="0" err="1"/>
              <a:t>우리아이생애첫보험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31A9A9-EB0C-3C4F-8F68-79C17538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02" y="2001044"/>
            <a:ext cx="4000522" cy="25902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4D00F4-8EF6-CA4F-86A1-4B6FB00B20DA}"/>
              </a:ext>
            </a:extLst>
          </p:cNvPr>
          <p:cNvSpPr/>
          <p:nvPr/>
        </p:nvSpPr>
        <p:spPr>
          <a:xfrm>
            <a:off x="6931702" y="1689583"/>
            <a:ext cx="37362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주요질병</a:t>
            </a:r>
            <a:r>
              <a:rPr lang="ko-KR" altLang="en-US" dirty="0"/>
              <a:t> 이외에도 </a:t>
            </a:r>
            <a:r>
              <a:rPr lang="ko-KR" altLang="en-US" dirty="0" err="1"/>
              <a:t>중이염,급성기도감염</a:t>
            </a:r>
            <a:r>
              <a:rPr lang="ko-KR" altLang="en-US" dirty="0"/>
              <a:t>, </a:t>
            </a:r>
            <a:r>
              <a:rPr lang="ko-KR" altLang="en-US" dirty="0" err="1"/>
              <a:t>비염,아토피</a:t>
            </a:r>
            <a:r>
              <a:rPr lang="ko-KR" altLang="en-US" dirty="0"/>
              <a:t> </a:t>
            </a:r>
            <a:r>
              <a:rPr lang="ko-KR" altLang="en-US" dirty="0" err="1"/>
              <a:t>등에대해서</a:t>
            </a:r>
            <a:r>
              <a:rPr lang="ko-KR" altLang="en-US" dirty="0"/>
              <a:t> 추가적으로 </a:t>
            </a:r>
            <a:r>
              <a:rPr lang="ko-KR" altLang="en-US" dirty="0" err="1"/>
              <a:t>질병이있는것으로</a:t>
            </a:r>
            <a:r>
              <a:rPr lang="ko-KR" altLang="en-US" dirty="0"/>
              <a:t> 간주하여 4일이상 </a:t>
            </a:r>
            <a:r>
              <a:rPr lang="ko-KR" altLang="en-US" dirty="0" err="1"/>
              <a:t>입원시</a:t>
            </a:r>
            <a:r>
              <a:rPr lang="ko-KR" altLang="en-US" dirty="0"/>
              <a:t> 120일 한도로 가입금액 (2~10만원)사이의 </a:t>
            </a:r>
            <a:r>
              <a:rPr lang="ko-KR" altLang="en-US" dirty="0" err="1"/>
              <a:t>보혐금을</a:t>
            </a:r>
            <a:r>
              <a:rPr lang="ko-KR" altLang="en-US" dirty="0"/>
              <a:t> 지급됩니다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어린이 </a:t>
            </a:r>
            <a:r>
              <a:rPr lang="ko-KR" altLang="en-US" dirty="0" err="1"/>
              <a:t>주요질병</a:t>
            </a:r>
            <a:r>
              <a:rPr lang="ko-KR" altLang="en-US" dirty="0"/>
              <a:t> 입원비 보장 내용중 하나로 지원하고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7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DC9A-C7F4-ED45-8322-32392368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타사의 보험 상품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7F44863-1071-3043-BF8B-60BA46731606}"/>
              </a:ext>
            </a:extLst>
          </p:cNvPr>
          <p:cNvSpPr txBox="1">
            <a:spLocks/>
          </p:cNvSpPr>
          <p:nvPr/>
        </p:nvSpPr>
        <p:spPr>
          <a:xfrm>
            <a:off x="838200" y="526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/>
              <a:t>NEW</a:t>
            </a:r>
            <a:r>
              <a:rPr kumimoji="1" lang="ko-KR" altLang="en-US" dirty="0" err="1"/>
              <a:t>엄마맘에쏙드는어린이보험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943889-468C-A94B-8634-E3B50FC3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7536"/>
            <a:ext cx="5406765" cy="22372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B32942-A0A2-B04A-B988-10725699C3C7}"/>
              </a:ext>
            </a:extLst>
          </p:cNvPr>
          <p:cNvSpPr/>
          <p:nvPr/>
        </p:nvSpPr>
        <p:spPr>
          <a:xfrm>
            <a:off x="7075357" y="1978702"/>
            <a:ext cx="346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선택계약으로 폐질환, 아토피 등 한국표준질병</a:t>
            </a:r>
            <a:r>
              <a:rPr lang="en-US" altLang="ko-KR" dirty="0"/>
              <a:t>.</a:t>
            </a:r>
            <a:r>
              <a:rPr lang="ko-KR" altLang="en-US" dirty="0" err="1"/>
              <a:t>사인분류</a:t>
            </a:r>
            <a:r>
              <a:rPr lang="en-US" altLang="ko-KR" dirty="0"/>
              <a:t>(</a:t>
            </a:r>
            <a:r>
              <a:rPr lang="ko-KR" altLang="en-US" dirty="0"/>
              <a:t>통계청 고시 제 </a:t>
            </a:r>
            <a:r>
              <a:rPr lang="en-US" altLang="ko-KR" dirty="0"/>
              <a:t>2015-309</a:t>
            </a:r>
            <a:r>
              <a:rPr lang="ko-KR" altLang="en-US" dirty="0"/>
              <a:t>호</a:t>
            </a:r>
            <a:r>
              <a:rPr lang="en-US" altLang="ko-KR" dirty="0"/>
              <a:t>, 2016. 1. 1 </a:t>
            </a:r>
            <a:r>
              <a:rPr lang="ko-KR" altLang="en-US" dirty="0"/>
              <a:t>시행</a:t>
            </a:r>
            <a:r>
              <a:rPr lang="en-US" altLang="ko-KR" dirty="0"/>
              <a:t>)  </a:t>
            </a:r>
            <a:r>
              <a:rPr lang="ko-KR" altLang="en-US" dirty="0" err="1"/>
              <a:t>를</a:t>
            </a:r>
            <a:r>
              <a:rPr lang="ko-KR" altLang="en-US" dirty="0"/>
              <a:t> 기준으로 판단 된 질환을  위주로 치료를 위한 </a:t>
            </a:r>
            <a:r>
              <a:rPr lang="ko-KR" altLang="en-US" dirty="0" err="1"/>
              <a:t>입원시</a:t>
            </a:r>
            <a:r>
              <a:rPr lang="ko-KR" altLang="en-US" dirty="0"/>
              <a:t> 180일 한도로 일당 가입금액을 지급합니다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39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DC9A-C7F4-ED45-8322-32392368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타사의 보험 상품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7F44863-1071-3043-BF8B-60BA46731606}"/>
              </a:ext>
            </a:extLst>
          </p:cNvPr>
          <p:cNvSpPr txBox="1">
            <a:spLocks/>
          </p:cNvSpPr>
          <p:nvPr/>
        </p:nvSpPr>
        <p:spPr>
          <a:xfrm>
            <a:off x="838200" y="526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dirty="0"/>
              <a:t>The</a:t>
            </a:r>
            <a:r>
              <a:rPr kumimoji="1" lang="ko-KR" altLang="en-US" dirty="0" err="1"/>
              <a:t>드림아이좋은자녀보험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5198AD-C326-B94E-A3F9-9A0B41BE9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1" t="27774" r="23925" b="29433"/>
          <a:stretch/>
        </p:blipFill>
        <p:spPr>
          <a:xfrm>
            <a:off x="838200" y="1686794"/>
            <a:ext cx="4542021" cy="32187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5B8309-A3D1-F346-B854-EA4AE04FD7FD}"/>
              </a:ext>
            </a:extLst>
          </p:cNvPr>
          <p:cNvSpPr/>
          <p:nvPr/>
        </p:nvSpPr>
        <p:spPr>
          <a:xfrm>
            <a:off x="6345837" y="2011552"/>
            <a:ext cx="38324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질병 관련 특약으로 환경성질환으로 입원하여 </a:t>
            </a:r>
            <a:r>
              <a:rPr lang="ko-KR" altLang="en-US" dirty="0" err="1"/>
              <a:t>치료시</a:t>
            </a:r>
            <a:r>
              <a:rPr lang="ko-KR" altLang="en-US" dirty="0"/>
              <a:t> 1일당 가입금액을 120일 한도로 지급합니다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비갱신</a:t>
            </a:r>
            <a:r>
              <a:rPr lang="en-US" altLang="ko-KR" dirty="0"/>
              <a:t>, </a:t>
            </a:r>
            <a:r>
              <a:rPr lang="ko-KR" altLang="en-US" dirty="0"/>
              <a:t>갱신 </a:t>
            </a:r>
            <a:r>
              <a:rPr lang="ko-KR" altLang="en-US" dirty="0" err="1"/>
              <a:t>특약선택이</a:t>
            </a:r>
            <a:r>
              <a:rPr lang="ko-KR" altLang="en-US" dirty="0"/>
              <a:t> 가능하며 한국표준질병</a:t>
            </a:r>
            <a:r>
              <a:rPr lang="en-US" altLang="ko-KR" dirty="0"/>
              <a:t>.</a:t>
            </a:r>
            <a:r>
              <a:rPr lang="ko-KR" altLang="en-US" dirty="0" err="1"/>
              <a:t>사인분류</a:t>
            </a:r>
            <a:r>
              <a:rPr lang="en-US" altLang="ko-KR" dirty="0"/>
              <a:t>(</a:t>
            </a:r>
            <a:r>
              <a:rPr lang="ko-KR" altLang="en-US" dirty="0"/>
              <a:t>통계청 고시 제 </a:t>
            </a:r>
            <a:r>
              <a:rPr lang="en-US" altLang="ko-KR" dirty="0"/>
              <a:t>2015-309</a:t>
            </a:r>
            <a:r>
              <a:rPr lang="ko-KR" altLang="en-US" dirty="0"/>
              <a:t>호</a:t>
            </a:r>
            <a:r>
              <a:rPr lang="en-US" altLang="ko-KR" dirty="0"/>
              <a:t>, 2016. 1. 1 </a:t>
            </a:r>
            <a:r>
              <a:rPr lang="ko-KR" altLang="en-US" dirty="0"/>
              <a:t>시행</a:t>
            </a:r>
            <a:r>
              <a:rPr lang="en-US" altLang="ko-KR" dirty="0"/>
              <a:t>)  </a:t>
            </a:r>
            <a:r>
              <a:rPr lang="ko-KR" altLang="en-US" dirty="0" err="1"/>
              <a:t>를</a:t>
            </a:r>
            <a:r>
              <a:rPr lang="ko-KR" altLang="en-US" dirty="0"/>
              <a:t> 기준으로 질병의 기준을 판단합니다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253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Macintosh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타사의 보험 상품</vt:lpstr>
      <vt:lpstr>타사의 보험 상품</vt:lpstr>
      <vt:lpstr>타사의 보험 상품</vt:lpstr>
      <vt:lpstr>타사의 보험 상품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타사의 보험 상품</dc:title>
  <dc:creator>강진수</dc:creator>
  <cp:lastModifiedBy>강진수</cp:lastModifiedBy>
  <cp:revision>2</cp:revision>
  <dcterms:created xsi:type="dcterms:W3CDTF">2018-07-25T07:36:31Z</dcterms:created>
  <dcterms:modified xsi:type="dcterms:W3CDTF">2018-07-25T07:48:01Z</dcterms:modified>
</cp:coreProperties>
</file>