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7C237-2450-9E37-6445-3108515F6C92}" v="86" dt="2024-10-25T11:45:12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xmlns="" id="{59C4848A-F340-487E-913E-36934E3E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Sales &amp; Customer Dashboard using Tableau</a:t>
            </a:r>
            <a: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  <a:t/>
            </a:r>
            <a:b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</a:br>
            <a: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  <a:t/>
            </a:r>
            <a:b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</a:br>
            <a: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  <a:t>By </a:t>
            </a:r>
            <a:r>
              <a:rPr lang="en-US" sz="4000" dirty="0" err="1" smtClean="0">
                <a:solidFill>
                  <a:schemeClr val="tx2"/>
                </a:solidFill>
                <a:ea typeface="Calibri Light"/>
                <a:cs typeface="Calibri Light"/>
              </a:rPr>
              <a:t>Jahnavi</a:t>
            </a:r>
            <a:r>
              <a:rPr lang="en-US" sz="4000" dirty="0" smtClean="0">
                <a:solidFill>
                  <a:schemeClr val="tx2"/>
                </a:solidFill>
                <a:ea typeface="Calibri Light"/>
                <a:cs typeface="Calibri Light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ea typeface="Calibri Light"/>
                <a:cs typeface="Calibri Light"/>
              </a:rPr>
              <a:t>Lenka</a:t>
            </a:r>
            <a: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  <a:t/>
            </a:r>
            <a:br>
              <a:rPr lang="en-US" sz="4000" dirty="0">
                <a:solidFill>
                  <a:schemeClr val="tx2"/>
                </a:solidFill>
                <a:ea typeface="Calibri Light"/>
                <a:cs typeface="Calibri Light"/>
              </a:rPr>
            </a:br>
            <a:endParaRPr lang="en-US" sz="4000" dirty="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971CADC6-A30A-402D-A04D-6EFD43535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File created on: 10/25/2024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xmlns="" id="{7AB09E87-C7BD-08A5-04CE-DC0E0915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KPI Customers">
            <a:extLst>
              <a:ext uri="{FF2B5EF4-FFF2-40B4-BE49-F238E27FC236}">
                <a16:creationId xmlns:a16="http://schemas.microsoft.com/office/drawing/2014/main" xmlns="" id="{9B70D25A-0FDB-4B2D-8890-CF96AE9A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00" y="493058"/>
            <a:ext cx="10607800" cy="59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KPI Sales per Customer">
            <a:extLst>
              <a:ext uri="{FF2B5EF4-FFF2-40B4-BE49-F238E27FC236}">
                <a16:creationId xmlns:a16="http://schemas.microsoft.com/office/drawing/2014/main" xmlns="" id="{68C2DF20-A21E-4428-B5AF-1E9811A56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1" y="336176"/>
            <a:ext cx="10172938" cy="62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KPI Orders">
            <a:extLst>
              <a:ext uri="{FF2B5EF4-FFF2-40B4-BE49-F238E27FC236}">
                <a16:creationId xmlns:a16="http://schemas.microsoft.com/office/drawing/2014/main" xmlns="" id="{40BE47B7-31A8-4B90-867D-150F363F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4" y="354904"/>
            <a:ext cx="10408191" cy="62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Top Customers">
            <a:extLst>
              <a:ext uri="{FF2B5EF4-FFF2-40B4-BE49-F238E27FC236}">
                <a16:creationId xmlns:a16="http://schemas.microsoft.com/office/drawing/2014/main" xmlns="" id="{662AE1F4-0347-4D59-AA00-5FC904D8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54" y="1279712"/>
            <a:ext cx="7135343" cy="45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Dashboard">
            <a:extLst>
              <a:ext uri="{FF2B5EF4-FFF2-40B4-BE49-F238E27FC236}">
                <a16:creationId xmlns:a16="http://schemas.microsoft.com/office/drawing/2014/main" xmlns="" id="{E78EB9F2-71C1-43D2-AD92-17AEA3E7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8941"/>
            <a:ext cx="10287000" cy="62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ustomer Dashboard">
            <a:extLst>
              <a:ext uri="{FF2B5EF4-FFF2-40B4-BE49-F238E27FC236}">
                <a16:creationId xmlns:a16="http://schemas.microsoft.com/office/drawing/2014/main" xmlns="" id="{5B80B6CD-A952-4AE6-A909-F4DA60A2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5323"/>
            <a:ext cx="10287000" cy="6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slide3" descr="KPI Sales">
            <a:extLst>
              <a:ext uri="{FF2B5EF4-FFF2-40B4-BE49-F238E27FC236}">
                <a16:creationId xmlns:a16="http://schemas.microsoft.com/office/drawing/2014/main" xmlns="" id="{F0190B1B-66DD-4DF6-B525-3287F24A7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0"/>
          <a:stretch/>
        </p:blipFill>
        <p:spPr>
          <a:xfrm>
            <a:off x="571520" y="516752"/>
            <a:ext cx="10869686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KPI Profit">
            <a:extLst>
              <a:ext uri="{FF2B5EF4-FFF2-40B4-BE49-F238E27FC236}">
                <a16:creationId xmlns:a16="http://schemas.microsoft.com/office/drawing/2014/main" xmlns="" id="{2CC18DD2-E6CD-49AB-A4BA-CE73C0BBE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3" y="459441"/>
            <a:ext cx="10345195" cy="59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KPI Quantity">
            <a:extLst>
              <a:ext uri="{FF2B5EF4-FFF2-40B4-BE49-F238E27FC236}">
                <a16:creationId xmlns:a16="http://schemas.microsoft.com/office/drawing/2014/main" xmlns="" id="{38D32FED-E648-45BA-BC14-15B0A2AB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1" y="459441"/>
            <a:ext cx="10423637" cy="61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bcategory Comparision">
            <a:extLst>
              <a:ext uri="{FF2B5EF4-FFF2-40B4-BE49-F238E27FC236}">
                <a16:creationId xmlns:a16="http://schemas.microsoft.com/office/drawing/2014/main" xmlns="" id="{16C884D7-762E-497A-B6CB-B41C061D6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1210267"/>
            <a:ext cx="11362765" cy="44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Weekly Trends">
            <a:extLst>
              <a:ext uri="{FF2B5EF4-FFF2-40B4-BE49-F238E27FC236}">
                <a16:creationId xmlns:a16="http://schemas.microsoft.com/office/drawing/2014/main" xmlns="" id="{61823DC9-742E-42F2-8B45-C3C4668F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4" y="235323"/>
            <a:ext cx="10964871" cy="63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Legend Subcategory">
            <a:extLst>
              <a:ext uri="{FF2B5EF4-FFF2-40B4-BE49-F238E27FC236}">
                <a16:creationId xmlns:a16="http://schemas.microsoft.com/office/drawing/2014/main" xmlns="" id="{6561923D-FE5C-4BA5-8367-84BA907A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6" y="392205"/>
            <a:ext cx="11635848" cy="60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egend KPI">
            <a:extLst>
              <a:ext uri="{FF2B5EF4-FFF2-40B4-BE49-F238E27FC236}">
                <a16:creationId xmlns:a16="http://schemas.microsoft.com/office/drawing/2014/main" xmlns="" id="{7A376541-A42C-40E7-BFA9-CFAF4A09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1" y="324970"/>
            <a:ext cx="11622078" cy="65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ustomer Distribution">
            <a:extLst>
              <a:ext uri="{FF2B5EF4-FFF2-40B4-BE49-F238E27FC236}">
                <a16:creationId xmlns:a16="http://schemas.microsoft.com/office/drawing/2014/main" xmlns="" id="{4A7420ED-0864-47EF-8F79-AE3A8D95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71" y="739588"/>
            <a:ext cx="1895733" cy="54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Sales &amp; Customer Dashboard using Tableau  By Jahnavi Lenka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Customer Dashboard using Tableau  By Jahnavi Lenka </dc:title>
  <dc:creator>hp</dc:creator>
  <cp:lastModifiedBy>hp</cp:lastModifiedBy>
  <cp:revision>44</cp:revision>
  <dcterms:created xsi:type="dcterms:W3CDTF">2024-10-25T11:33:10Z</dcterms:created>
  <dcterms:modified xsi:type="dcterms:W3CDTF">2024-11-06T04:29:17Z</dcterms:modified>
</cp:coreProperties>
</file>