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5CF3-8696-1D1E-E759-80CBF97CE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D221A-4210-2E01-DA0E-C1BFDD704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71A3-852F-0AAB-542E-3D42EEB0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CD9-C4CB-F942-9AA7-6B0A66B54A97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A120C-E11A-A67D-2479-17998E24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F0C4-347B-59A5-C640-5D7A2D3C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539-4C1E-E049-A81B-7F9323F8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7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1D3A-BFFC-A43C-C3A3-1FD3ECA0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3B276-5EDF-5C43-54F0-8DDD176E6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682B5-3B83-6E79-9B70-52EAA136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CD9-C4CB-F942-9AA7-6B0A66B54A97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D4F95-2CC4-9A70-76B5-4F318E23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D17B7-CD64-7837-75D6-215CBB61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539-4C1E-E049-A81B-7F9323F8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5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4B01C-AD35-5E2A-5F48-E1C483F85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7327E-3291-B6B9-C3FE-08A0BC1C4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04EA-F97B-D7AD-1CF9-5FEFB5F9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CD9-C4CB-F942-9AA7-6B0A66B54A97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1967-378E-7461-5AF5-AF938779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2178-CCF6-D959-87BB-07EE941F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539-4C1E-E049-A81B-7F9323F8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B1EA-DC0B-AAAD-C4A6-72E29225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1FB1-8602-D8D9-1447-F7D3B351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71B15-957B-A391-35C6-AD9B3CDC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CD9-C4CB-F942-9AA7-6B0A66B54A97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2B66-C4AF-117B-A1C5-AC5FC6B5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2F0D2-0DEE-50EB-C0CB-01974DA2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539-4C1E-E049-A81B-7F9323F8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8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4D80-BAF1-CF81-150C-831CF8F8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29912-4DDC-26F4-B6D6-C40010626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1A2A1-6C85-EDDC-2DC9-CFB75101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CD9-C4CB-F942-9AA7-6B0A66B54A97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D3BB7-2DEA-969D-237A-0840F400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8622-2BF3-7AAE-D003-44562652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539-4C1E-E049-A81B-7F9323F8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2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27AA-1B91-2EBD-4331-F57DD51A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EDBB-B4FD-BD95-A350-CDFB8B09D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DAF9C-D4DA-8D20-9C14-443F48902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B2EAA-A893-BFDD-D134-AF1E186A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CD9-C4CB-F942-9AA7-6B0A66B54A97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75B42-8FF7-D31E-C123-6C4C83D4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442DB-0D8A-BD72-BD9A-A24E71F3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539-4C1E-E049-A81B-7F9323F8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E866-BB89-CDE9-56DE-B9F3817B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980E2-9525-619E-1A89-55AF9820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C89D8-23D5-3718-20D4-347DFD3CB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99D2D-5815-C6E9-B914-4C443EB6A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4C075-6C3B-89CC-8034-C22F58649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4A370-920A-40F1-00A3-431F7A05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CD9-C4CB-F942-9AA7-6B0A66B54A97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AE0B6-A4E4-0472-47D9-021B54DB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E1F1D-A638-9B3D-42FB-57F7EFA7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539-4C1E-E049-A81B-7F9323F8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3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D429-01A0-0B56-B234-E97DB374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E5E7A-27BB-14BF-73FA-FA6BACD4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CD9-C4CB-F942-9AA7-6B0A66B54A97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5AF1B-0808-3FFD-2E35-10302728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0DB33-35A7-9785-C87C-60AC8BB0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539-4C1E-E049-A81B-7F9323F8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2CFD4-8F24-0B76-3D8A-129527CE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CD9-C4CB-F942-9AA7-6B0A66B54A97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904F6-D8B8-CE02-8389-F8FC285F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81A9-4D1A-B223-CD8D-DAC7AC51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539-4C1E-E049-A81B-7F9323F8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9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F658-46AD-01A1-F08F-2923F4AB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CF95-9779-23BB-E247-7F21E861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2EAA3-C13C-67A7-329B-0BDBD73A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E5106-F539-6A79-109B-31FD2D66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CD9-C4CB-F942-9AA7-6B0A66B54A97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8DDF-44DF-85B6-21E7-69159645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65EC3-0946-0B02-196D-21E0D4A4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539-4C1E-E049-A81B-7F9323F8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83C7-2CD8-6101-CBEE-86836255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12946-127A-F84E-A070-F35000C39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5CB16-1535-DAB3-ED81-876D183BA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AF8F-EB8A-7517-1A22-9CA82B2A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CD9-C4CB-F942-9AA7-6B0A66B54A97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C7DCF-5F38-CE75-971E-AD15F39F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9656F-D0E6-F9B7-320A-89FAC846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539-4C1E-E049-A81B-7F9323F8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A6086-C301-D91E-58FD-AE0E703F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960A-333E-864F-F9FA-42C8EA73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5F63-B746-4F88-B5BE-66D43D358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F7CD9-C4CB-F942-9AA7-6B0A66B54A97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A306-AA7C-DA6A-8997-9DEA9B45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F761-0BEF-A6E0-1E34-0D45341BE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16539-4C1E-E049-A81B-7F9323F8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F2DE-DE4E-A448-36C7-0B2F09E2C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Increasing Class Availability for CCI in Summer 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426C4-091E-8408-1B1C-2892C1E8C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Jacob Andrew</a:t>
            </a:r>
          </a:p>
        </p:txBody>
      </p:sp>
    </p:spTree>
    <p:extLst>
      <p:ext uri="{BB962C8B-B14F-4D97-AF65-F5344CB8AC3E}">
        <p14:creationId xmlns:p14="http://schemas.microsoft.com/office/powerpoint/2010/main" val="405551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3929-4B88-1EBA-B7AA-6625761C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724A-72AA-7994-5023-496E33EA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at the College of Computing and Informatics (CCI) are automatically placed in either Spring/Summer or Fall/Winter class cycles. </a:t>
            </a:r>
          </a:p>
          <a:p>
            <a:r>
              <a:rPr lang="en-US" dirty="0"/>
              <a:t>Students in the Spring/Summer quarter are not offered the same amount or variety of CS classes as in the Fall/Winter</a:t>
            </a:r>
          </a:p>
          <a:p>
            <a:r>
              <a:rPr lang="en-US" dirty="0"/>
              <a:t>In this academic year, there was a 43% drop in CS classes offered to students.</a:t>
            </a:r>
          </a:p>
          <a:p>
            <a:r>
              <a:rPr lang="en-US" dirty="0"/>
              <a:t>In order to graduate, students must complete 2 “tracks”. Not having those classes for half of class time makes graduation feel like a stretch.</a:t>
            </a:r>
          </a:p>
        </p:txBody>
      </p:sp>
    </p:spTree>
    <p:extLst>
      <p:ext uri="{BB962C8B-B14F-4D97-AF65-F5344CB8AC3E}">
        <p14:creationId xmlns:p14="http://schemas.microsoft.com/office/powerpoint/2010/main" val="116701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B6DE-1955-80CE-7598-195307C8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231B-1AEA-3B8C-122B-0963A626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Computer Science classes more available in the Summer quarter. </a:t>
            </a:r>
          </a:p>
          <a:p>
            <a:r>
              <a:rPr lang="en-US" dirty="0"/>
              <a:t>Add sections for currently available classes</a:t>
            </a:r>
          </a:p>
          <a:p>
            <a:r>
              <a:rPr lang="en-US" dirty="0"/>
              <a:t>Ensure that students are able to take their CS track courses in the summer, to avoid burnout in the Spring.</a:t>
            </a:r>
          </a:p>
        </p:txBody>
      </p:sp>
    </p:spTree>
    <p:extLst>
      <p:ext uri="{BB962C8B-B14F-4D97-AF65-F5344CB8AC3E}">
        <p14:creationId xmlns:p14="http://schemas.microsoft.com/office/powerpoint/2010/main" val="129967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7514-5682-3494-4167-F5E6DFDA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6E5C-3BCC-D98C-A98A-1064499D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would be a notable difference for half of the students at CCI.</a:t>
            </a:r>
          </a:p>
          <a:p>
            <a:r>
              <a:rPr lang="en-US" dirty="0"/>
              <a:t>Students put in the Spring/Summer class cycle would now be able to balance their course schedules across the two terms instead of loading up on major classes in the Spring </a:t>
            </a:r>
          </a:p>
        </p:txBody>
      </p:sp>
    </p:spTree>
    <p:extLst>
      <p:ext uri="{BB962C8B-B14F-4D97-AF65-F5344CB8AC3E}">
        <p14:creationId xmlns:p14="http://schemas.microsoft.com/office/powerpoint/2010/main" val="262155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80F9-1BEC-4120-58FD-50557DE7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388C6-34D3-59D8-753D-4E5B8C79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Incentivize professors to teach in the Summer</a:t>
            </a:r>
          </a:p>
          <a:p>
            <a:pPr lvl="1"/>
            <a:r>
              <a:rPr lang="en-US" dirty="0"/>
              <a:t>Larger bonus</a:t>
            </a:r>
          </a:p>
          <a:p>
            <a:pPr lvl="1"/>
            <a:r>
              <a:rPr lang="en-US" dirty="0"/>
              <a:t>Relaxed summer schedule </a:t>
            </a:r>
          </a:p>
          <a:p>
            <a:r>
              <a:rPr lang="en-US" dirty="0"/>
              <a:t>Hire more adjunct professors</a:t>
            </a:r>
          </a:p>
          <a:p>
            <a:pPr lvl="1"/>
            <a:r>
              <a:rPr lang="en-US" dirty="0"/>
              <a:t>Average salary for an adjunct professor at Drexel is estimated to be between $59,000 and $99,0000</a:t>
            </a:r>
          </a:p>
          <a:p>
            <a:r>
              <a:rPr lang="en-US" dirty="0"/>
              <a:t>Hire more professors</a:t>
            </a:r>
          </a:p>
          <a:p>
            <a:pPr lvl="1"/>
            <a:r>
              <a:rPr lang="en-US" dirty="0"/>
              <a:t>Salaries range by department, tenure and other factors</a:t>
            </a:r>
          </a:p>
          <a:p>
            <a:pPr lvl="1"/>
            <a:r>
              <a:rPr lang="en-US" dirty="0"/>
              <a:t>Number of professors hired would depend on enrollment</a:t>
            </a:r>
            <a:br>
              <a:rPr lang="en-US" dirty="0"/>
            </a:b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B059-EAC5-F837-22FF-06707BDE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3D23-64DE-7C50-E868-BBA28E4F8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would be little to no risk in bringing more professors to Summer term for Drexel. </a:t>
            </a:r>
          </a:p>
          <a:p>
            <a:r>
              <a:rPr lang="en-US" dirty="0"/>
              <a:t>Total salaries expense would increase, however it would be to support students that were forced into Summer classes.</a:t>
            </a:r>
          </a:p>
          <a:p>
            <a:r>
              <a:rPr lang="en-US" dirty="0"/>
              <a:t>Number of professors to hire would not be large. </a:t>
            </a:r>
          </a:p>
        </p:txBody>
      </p:sp>
    </p:spTree>
    <p:extLst>
      <p:ext uri="{BB962C8B-B14F-4D97-AF65-F5344CB8AC3E}">
        <p14:creationId xmlns:p14="http://schemas.microsoft.com/office/powerpoint/2010/main" val="311899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301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Increasing Class Availability for CCI in Summer Term</vt:lpstr>
      <vt:lpstr>Overview</vt:lpstr>
      <vt:lpstr>Goal</vt:lpstr>
      <vt:lpstr>Scope</vt:lpstr>
      <vt:lpstr>Plan</vt:lpstr>
      <vt:lpstr>Risks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Class Availability for CCI in Summer Term</dc:title>
  <dc:creator>Andrew,Jake</dc:creator>
  <cp:lastModifiedBy>Andrew,Jake</cp:lastModifiedBy>
  <cp:revision>1</cp:revision>
  <dcterms:created xsi:type="dcterms:W3CDTF">2023-08-23T22:11:44Z</dcterms:created>
  <dcterms:modified xsi:type="dcterms:W3CDTF">2023-08-24T18:41:17Z</dcterms:modified>
</cp:coreProperties>
</file>