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33" r:id="rId42"/>
    <p:sldId id="33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35" r:id="rId58"/>
    <p:sldId id="310" r:id="rId59"/>
    <p:sldId id="311" r:id="rId60"/>
    <p:sldId id="312" r:id="rId61"/>
    <p:sldId id="342" r:id="rId62"/>
    <p:sldId id="345" r:id="rId63"/>
    <p:sldId id="344" r:id="rId64"/>
    <p:sldId id="343" r:id="rId65"/>
    <p:sldId id="341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46" r:id="rId76"/>
    <p:sldId id="322" r:id="rId77"/>
    <p:sldId id="323" r:id="rId78"/>
    <p:sldId id="324" r:id="rId79"/>
    <p:sldId id="325" r:id="rId80"/>
    <p:sldId id="326" r:id="rId81"/>
    <p:sldId id="327" r:id="rId82"/>
    <p:sldId id="34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B0F0"/>
    <a:srgbClr val="7030A0"/>
    <a:srgbClr val="B3A2C7"/>
    <a:srgbClr val="CCCCFF"/>
    <a:srgbClr val="9999FF"/>
    <a:srgbClr val="00CCFF"/>
    <a:srgbClr val="FD3F03"/>
    <a:srgbClr val="FF9933"/>
    <a:srgbClr val="FE4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9360A-E81E-4E55-AD8F-9EC265513CBD}" v="239" dt="2022-02-02T21:23:38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93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ietti, Isabella" userId="f9e63b28-7054-4497-b9af-5db9fa5c95cf" providerId="ADAL" clId="{5F59360A-E81E-4E55-AD8F-9EC265513CBD}"/>
    <pc:docChg chg="undo redo custSel modSld">
      <pc:chgData name="Proietti, Isabella" userId="f9e63b28-7054-4497-b9af-5db9fa5c95cf" providerId="ADAL" clId="{5F59360A-E81E-4E55-AD8F-9EC265513CBD}" dt="2022-02-02T21:27:19.955" v="474" actId="1076"/>
      <pc:docMkLst>
        <pc:docMk/>
      </pc:docMkLst>
      <pc:sldChg chg="addSp delSp modSp mod">
        <pc:chgData name="Proietti, Isabella" userId="f9e63b28-7054-4497-b9af-5db9fa5c95cf" providerId="ADAL" clId="{5F59360A-E81E-4E55-AD8F-9EC265513CBD}" dt="2022-02-02T18:47:36.695" v="9"/>
        <pc:sldMkLst>
          <pc:docMk/>
          <pc:sldMk cId="2395591138" sldId="256"/>
        </pc:sldMkLst>
        <pc:spChg chg="mod">
          <ac:chgData name="Proietti, Isabella" userId="f9e63b28-7054-4497-b9af-5db9fa5c95cf" providerId="ADAL" clId="{5F59360A-E81E-4E55-AD8F-9EC265513CBD}" dt="2022-02-02T18:47:01.856" v="0"/>
          <ac:spMkLst>
            <pc:docMk/>
            <pc:sldMk cId="2395591138" sldId="256"/>
            <ac:spMk id="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8:47:36.695" v="9"/>
          <ac:spMkLst>
            <pc:docMk/>
            <pc:sldMk cId="2395591138" sldId="256"/>
            <ac:spMk id="5" creationId="{00000000-0000-0000-0000-000000000000}"/>
          </ac:spMkLst>
        </pc:spChg>
        <pc:spChg chg="add del mod">
          <ac:chgData name="Proietti, Isabella" userId="f9e63b28-7054-4497-b9af-5db9fa5c95cf" providerId="ADAL" clId="{5F59360A-E81E-4E55-AD8F-9EC265513CBD}" dt="2022-02-02T18:47:28.893" v="6"/>
          <ac:spMkLst>
            <pc:docMk/>
            <pc:sldMk cId="2395591138" sldId="256"/>
            <ac:spMk id="9" creationId="{4038F00D-D8A4-4E82-A6F4-EF773CCD4C1A}"/>
          </ac:spMkLst>
        </pc:spChg>
        <pc:picChg chg="del">
          <ac:chgData name="Proietti, Isabella" userId="f9e63b28-7054-4497-b9af-5db9fa5c95cf" providerId="ADAL" clId="{5F59360A-E81E-4E55-AD8F-9EC265513CBD}" dt="2022-02-02T18:47:10.966" v="3" actId="478"/>
          <ac:picMkLst>
            <pc:docMk/>
            <pc:sldMk cId="2395591138" sldId="256"/>
            <ac:picMk id="6" creationId="{00000000-0000-0000-0000-000000000000}"/>
          </ac:picMkLst>
        </pc:picChg>
        <pc:picChg chg="add del mod">
          <ac:chgData name="Proietti, Isabella" userId="f9e63b28-7054-4497-b9af-5db9fa5c95cf" providerId="ADAL" clId="{5F59360A-E81E-4E55-AD8F-9EC265513CBD}" dt="2022-02-02T18:47:09.230" v="2"/>
          <ac:picMkLst>
            <pc:docMk/>
            <pc:sldMk cId="2395591138" sldId="256"/>
            <ac:picMk id="7" creationId="{6A58C4C2-DE45-479C-9B21-86F2F1C30CA4}"/>
          </ac:picMkLst>
        </pc:picChg>
        <pc:picChg chg="add mod">
          <ac:chgData name="Proietti, Isabella" userId="f9e63b28-7054-4497-b9af-5db9fa5c95cf" providerId="ADAL" clId="{5F59360A-E81E-4E55-AD8F-9EC265513CBD}" dt="2022-02-02T18:47:12.137" v="4"/>
          <ac:picMkLst>
            <pc:docMk/>
            <pc:sldMk cId="2395591138" sldId="256"/>
            <ac:picMk id="8" creationId="{66D7FDDE-6074-4530-A8DE-378564FCDF68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27:19.955" v="474" actId="1076"/>
        <pc:sldMkLst>
          <pc:docMk/>
          <pc:sldMk cId="3191431668" sldId="257"/>
        </pc:sldMkLst>
        <pc:spChg chg="mod">
          <ac:chgData name="Proietti, Isabella" userId="f9e63b28-7054-4497-b9af-5db9fa5c95cf" providerId="ADAL" clId="{5F59360A-E81E-4E55-AD8F-9EC265513CBD}" dt="2022-02-02T21:27:19.955" v="474" actId="1076"/>
          <ac:spMkLst>
            <pc:docMk/>
            <pc:sldMk cId="3191431668" sldId="257"/>
            <ac:spMk id="6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8:49:12.697" v="22" actId="478"/>
          <ac:spMkLst>
            <pc:docMk/>
            <pc:sldMk cId="3191431668" sldId="257"/>
            <ac:spMk id="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49:09.450" v="21" actId="478"/>
          <ac:picMkLst>
            <pc:docMk/>
            <pc:sldMk cId="3191431668" sldId="257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38.875" v="26" actId="478"/>
        <pc:sldMkLst>
          <pc:docMk/>
          <pc:sldMk cId="2365865841" sldId="258"/>
        </pc:sldMkLst>
        <pc:spChg chg="del">
          <ac:chgData name="Proietti, Isabella" userId="f9e63b28-7054-4497-b9af-5db9fa5c95cf" providerId="ADAL" clId="{5F59360A-E81E-4E55-AD8F-9EC265513CBD}" dt="2022-02-02T18:52:38.875" v="26" actId="478"/>
          <ac:spMkLst>
            <pc:docMk/>
            <pc:sldMk cId="2365865841" sldId="258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38.875" v="26" actId="478"/>
          <ac:picMkLst>
            <pc:docMk/>
            <pc:sldMk cId="2365865841" sldId="25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43.353" v="27" actId="478"/>
        <pc:sldMkLst>
          <pc:docMk/>
          <pc:sldMk cId="20638454" sldId="259"/>
        </pc:sldMkLst>
        <pc:spChg chg="del">
          <ac:chgData name="Proietti, Isabella" userId="f9e63b28-7054-4497-b9af-5db9fa5c95cf" providerId="ADAL" clId="{5F59360A-E81E-4E55-AD8F-9EC265513CBD}" dt="2022-02-02T18:52:43.353" v="27" actId="478"/>
          <ac:spMkLst>
            <pc:docMk/>
            <pc:sldMk cId="20638454" sldId="259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43.353" v="27" actId="478"/>
          <ac:picMkLst>
            <pc:docMk/>
            <pc:sldMk cId="20638454" sldId="259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46.573" v="28" actId="478"/>
        <pc:sldMkLst>
          <pc:docMk/>
          <pc:sldMk cId="1944543867" sldId="260"/>
        </pc:sldMkLst>
        <pc:spChg chg="del">
          <ac:chgData name="Proietti, Isabella" userId="f9e63b28-7054-4497-b9af-5db9fa5c95cf" providerId="ADAL" clId="{5F59360A-E81E-4E55-AD8F-9EC265513CBD}" dt="2022-02-02T18:52:46.573" v="28" actId="478"/>
          <ac:spMkLst>
            <pc:docMk/>
            <pc:sldMk cId="1944543867" sldId="260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46.573" v="28" actId="478"/>
          <ac:picMkLst>
            <pc:docMk/>
            <pc:sldMk cId="1944543867" sldId="260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49.383" v="29" actId="478"/>
        <pc:sldMkLst>
          <pc:docMk/>
          <pc:sldMk cId="1461380397" sldId="261"/>
        </pc:sldMkLst>
        <pc:spChg chg="del">
          <ac:chgData name="Proietti, Isabella" userId="f9e63b28-7054-4497-b9af-5db9fa5c95cf" providerId="ADAL" clId="{5F59360A-E81E-4E55-AD8F-9EC265513CBD}" dt="2022-02-02T18:52:49.383" v="29" actId="478"/>
          <ac:spMkLst>
            <pc:docMk/>
            <pc:sldMk cId="1461380397" sldId="261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49.383" v="29" actId="478"/>
          <ac:picMkLst>
            <pc:docMk/>
            <pc:sldMk cId="1461380397" sldId="261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52.066" v="30" actId="478"/>
        <pc:sldMkLst>
          <pc:docMk/>
          <pc:sldMk cId="3646626615" sldId="262"/>
        </pc:sldMkLst>
        <pc:spChg chg="del">
          <ac:chgData name="Proietti, Isabella" userId="f9e63b28-7054-4497-b9af-5db9fa5c95cf" providerId="ADAL" clId="{5F59360A-E81E-4E55-AD8F-9EC265513CBD}" dt="2022-02-02T18:52:52.066" v="30" actId="478"/>
          <ac:spMkLst>
            <pc:docMk/>
            <pc:sldMk cId="3646626615" sldId="262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52.066" v="30" actId="478"/>
          <ac:picMkLst>
            <pc:docMk/>
            <pc:sldMk cId="3646626615" sldId="262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55.395" v="31" actId="478"/>
        <pc:sldMkLst>
          <pc:docMk/>
          <pc:sldMk cId="2782343695" sldId="263"/>
        </pc:sldMkLst>
        <pc:spChg chg="del">
          <ac:chgData name="Proietti, Isabella" userId="f9e63b28-7054-4497-b9af-5db9fa5c95cf" providerId="ADAL" clId="{5F59360A-E81E-4E55-AD8F-9EC265513CBD}" dt="2022-02-02T18:52:55.395" v="31" actId="478"/>
          <ac:spMkLst>
            <pc:docMk/>
            <pc:sldMk cId="2782343695" sldId="263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55.395" v="31" actId="478"/>
          <ac:picMkLst>
            <pc:docMk/>
            <pc:sldMk cId="2782343695" sldId="263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2:59.983" v="32" actId="478"/>
        <pc:sldMkLst>
          <pc:docMk/>
          <pc:sldMk cId="3803340964" sldId="264"/>
        </pc:sldMkLst>
        <pc:spChg chg="del">
          <ac:chgData name="Proietti, Isabella" userId="f9e63b28-7054-4497-b9af-5db9fa5c95cf" providerId="ADAL" clId="{5F59360A-E81E-4E55-AD8F-9EC265513CBD}" dt="2022-02-02T18:52:59.983" v="32" actId="478"/>
          <ac:spMkLst>
            <pc:docMk/>
            <pc:sldMk cId="3803340964" sldId="264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2:59.983" v="32" actId="478"/>
          <ac:picMkLst>
            <pc:docMk/>
            <pc:sldMk cId="3803340964" sldId="264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8:53:03.649" v="33" actId="478"/>
        <pc:sldMkLst>
          <pc:docMk/>
          <pc:sldMk cId="2959320481" sldId="265"/>
        </pc:sldMkLst>
        <pc:spChg chg="del">
          <ac:chgData name="Proietti, Isabella" userId="f9e63b28-7054-4497-b9af-5db9fa5c95cf" providerId="ADAL" clId="{5F59360A-E81E-4E55-AD8F-9EC265513CBD}" dt="2022-02-02T18:53:03.649" v="33" actId="478"/>
          <ac:spMkLst>
            <pc:docMk/>
            <pc:sldMk cId="2959320481" sldId="265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8:53:03.649" v="33" actId="478"/>
          <ac:picMkLst>
            <pc:docMk/>
            <pc:sldMk cId="2959320481" sldId="265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5:46.435" v="34" actId="478"/>
        <pc:sldMkLst>
          <pc:docMk/>
          <pc:sldMk cId="429272380" sldId="266"/>
        </pc:sldMkLst>
        <pc:spChg chg="del">
          <ac:chgData name="Proietti, Isabella" userId="f9e63b28-7054-4497-b9af-5db9fa5c95cf" providerId="ADAL" clId="{5F59360A-E81E-4E55-AD8F-9EC265513CBD}" dt="2022-02-02T19:05:46.435" v="34" actId="478"/>
          <ac:spMkLst>
            <pc:docMk/>
            <pc:sldMk cId="429272380" sldId="266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5:46.435" v="34" actId="478"/>
          <ac:picMkLst>
            <pc:docMk/>
            <pc:sldMk cId="429272380" sldId="266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19:07:07.242" v="36" actId="478"/>
        <pc:sldMkLst>
          <pc:docMk/>
          <pc:sldMk cId="3810078276" sldId="267"/>
        </pc:sldMkLst>
        <pc:spChg chg="del">
          <ac:chgData name="Proietti, Isabella" userId="f9e63b28-7054-4497-b9af-5db9fa5c95cf" providerId="ADAL" clId="{5F59360A-E81E-4E55-AD8F-9EC265513CBD}" dt="2022-02-02T19:07:07.242" v="36" actId="478"/>
          <ac:spMkLst>
            <pc:docMk/>
            <pc:sldMk cId="3810078276" sldId="267"/>
            <ac:spMk id="6" creationId="{00000000-0000-0000-0000-000000000000}"/>
          </ac:spMkLst>
        </pc:spChg>
        <pc:picChg chg="del mod">
          <ac:chgData name="Proietti, Isabella" userId="f9e63b28-7054-4497-b9af-5db9fa5c95cf" providerId="ADAL" clId="{5F59360A-E81E-4E55-AD8F-9EC265513CBD}" dt="2022-02-02T19:07:07.242" v="36" actId="478"/>
          <ac:picMkLst>
            <pc:docMk/>
            <pc:sldMk cId="3810078276" sldId="267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7:12.616" v="37" actId="478"/>
        <pc:sldMkLst>
          <pc:docMk/>
          <pc:sldMk cId="2479113365" sldId="268"/>
        </pc:sldMkLst>
        <pc:spChg chg="del">
          <ac:chgData name="Proietti, Isabella" userId="f9e63b28-7054-4497-b9af-5db9fa5c95cf" providerId="ADAL" clId="{5F59360A-E81E-4E55-AD8F-9EC265513CBD}" dt="2022-02-02T19:07:12.616" v="37" actId="478"/>
          <ac:spMkLst>
            <pc:docMk/>
            <pc:sldMk cId="2479113365" sldId="268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7:12.616" v="37" actId="478"/>
          <ac:picMkLst>
            <pc:docMk/>
            <pc:sldMk cId="2479113365" sldId="26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7:15.021" v="38" actId="478"/>
        <pc:sldMkLst>
          <pc:docMk/>
          <pc:sldMk cId="4216081817" sldId="269"/>
        </pc:sldMkLst>
        <pc:spChg chg="del">
          <ac:chgData name="Proietti, Isabella" userId="f9e63b28-7054-4497-b9af-5db9fa5c95cf" providerId="ADAL" clId="{5F59360A-E81E-4E55-AD8F-9EC265513CBD}" dt="2022-02-02T19:07:15.021" v="38" actId="478"/>
          <ac:spMkLst>
            <pc:docMk/>
            <pc:sldMk cId="4216081817" sldId="269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7:15.021" v="38" actId="478"/>
          <ac:picMkLst>
            <pc:docMk/>
            <pc:sldMk cId="4216081817" sldId="269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7:17.493" v="39" actId="478"/>
        <pc:sldMkLst>
          <pc:docMk/>
          <pc:sldMk cId="2444943948" sldId="270"/>
        </pc:sldMkLst>
        <pc:spChg chg="del">
          <ac:chgData name="Proietti, Isabella" userId="f9e63b28-7054-4497-b9af-5db9fa5c95cf" providerId="ADAL" clId="{5F59360A-E81E-4E55-AD8F-9EC265513CBD}" dt="2022-02-02T19:07:17.493" v="39" actId="478"/>
          <ac:spMkLst>
            <pc:docMk/>
            <pc:sldMk cId="2444943948" sldId="270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7:17.493" v="39" actId="478"/>
          <ac:picMkLst>
            <pc:docMk/>
            <pc:sldMk cId="2444943948" sldId="270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7:19.880" v="40" actId="478"/>
        <pc:sldMkLst>
          <pc:docMk/>
          <pc:sldMk cId="1505338200" sldId="271"/>
        </pc:sldMkLst>
        <pc:spChg chg="del">
          <ac:chgData name="Proietti, Isabella" userId="f9e63b28-7054-4497-b9af-5db9fa5c95cf" providerId="ADAL" clId="{5F59360A-E81E-4E55-AD8F-9EC265513CBD}" dt="2022-02-02T19:07:19.880" v="40" actId="478"/>
          <ac:spMkLst>
            <pc:docMk/>
            <pc:sldMk cId="1505338200" sldId="271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7:19.880" v="40" actId="478"/>
          <ac:picMkLst>
            <pc:docMk/>
            <pc:sldMk cId="1505338200" sldId="271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7:24.908" v="41" actId="478"/>
        <pc:sldMkLst>
          <pc:docMk/>
          <pc:sldMk cId="2648215432" sldId="272"/>
        </pc:sldMkLst>
        <pc:spChg chg="del">
          <ac:chgData name="Proietti, Isabella" userId="f9e63b28-7054-4497-b9af-5db9fa5c95cf" providerId="ADAL" clId="{5F59360A-E81E-4E55-AD8F-9EC265513CBD}" dt="2022-02-02T19:07:24.908" v="41" actId="478"/>
          <ac:spMkLst>
            <pc:docMk/>
            <pc:sldMk cId="2648215432" sldId="272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7:24.908" v="41" actId="478"/>
          <ac:picMkLst>
            <pc:docMk/>
            <pc:sldMk cId="2648215432" sldId="272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19:30:31.925" v="148" actId="207"/>
        <pc:sldMkLst>
          <pc:docMk/>
          <pc:sldMk cId="757865402" sldId="273"/>
        </pc:sldMkLst>
        <pc:spChg chg="del">
          <ac:chgData name="Proietti, Isabella" userId="f9e63b28-7054-4497-b9af-5db9fa5c95cf" providerId="ADAL" clId="{5F59360A-E81E-4E55-AD8F-9EC265513CBD}" dt="2022-02-02T19:07:30.235" v="42" actId="478"/>
          <ac:spMkLst>
            <pc:docMk/>
            <pc:sldMk cId="757865402" sldId="273"/>
            <ac:spMk id="26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19:19:41.002" v="113" actId="207"/>
          <ac:grpSpMkLst>
            <pc:docMk/>
            <pc:sldMk cId="757865402" sldId="273"/>
            <ac:grpSpMk id="6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20:14.210" v="116" actId="207"/>
          <ac:grpSpMkLst>
            <pc:docMk/>
            <pc:sldMk cId="757865402" sldId="273"/>
            <ac:grpSpMk id="10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21:14.732" v="120" actId="207"/>
          <ac:grpSpMkLst>
            <pc:docMk/>
            <pc:sldMk cId="757865402" sldId="273"/>
            <ac:grpSpMk id="14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30:31.925" v="148" actId="207"/>
          <ac:grpSpMkLst>
            <pc:docMk/>
            <pc:sldMk cId="757865402" sldId="273"/>
            <ac:grpSpMk id="18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19:10.816" v="111" actId="207"/>
          <ac:grpSpMkLst>
            <pc:docMk/>
            <pc:sldMk cId="757865402" sldId="273"/>
            <ac:grpSpMk id="22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07:30.235" v="42" actId="478"/>
          <ac:picMkLst>
            <pc:docMk/>
            <pc:sldMk cId="757865402" sldId="27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35:15.415" v="165" actId="207"/>
        <pc:sldMkLst>
          <pc:docMk/>
          <pc:sldMk cId="3743041903" sldId="274"/>
        </pc:sldMkLst>
        <pc:spChg chg="mod">
          <ac:chgData name="Proietti, Isabella" userId="f9e63b28-7054-4497-b9af-5db9fa5c95cf" providerId="ADAL" clId="{5F59360A-E81E-4E55-AD8F-9EC265513CBD}" dt="2022-02-02T19:24:32.733" v="131" actId="207"/>
          <ac:spMkLst>
            <pc:docMk/>
            <pc:sldMk cId="3743041903" sldId="274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5:15.415" v="165" actId="207"/>
          <ac:spMkLst>
            <pc:docMk/>
            <pc:sldMk cId="3743041903" sldId="274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5:15.415" v="165" actId="207"/>
          <ac:spMkLst>
            <pc:docMk/>
            <pc:sldMk cId="3743041903" sldId="274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4:13.578" v="128" actId="207"/>
          <ac:spMkLst>
            <pc:docMk/>
            <pc:sldMk cId="3743041903" sldId="274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9:26.583" v="145" actId="207"/>
          <ac:spMkLst>
            <pc:docMk/>
            <pc:sldMk cId="3743041903" sldId="274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8:12.392" v="140" actId="207"/>
          <ac:spMkLst>
            <pc:docMk/>
            <pc:sldMk cId="3743041903" sldId="274"/>
            <ac:spMk id="2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2:51.471" v="122" actId="207"/>
          <ac:spMkLst>
            <pc:docMk/>
            <pc:sldMk cId="3743041903" sldId="274"/>
            <ac:spMk id="3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5:15.638" v="133" actId="207"/>
          <ac:spMkLst>
            <pc:docMk/>
            <pc:sldMk cId="3743041903" sldId="274"/>
            <ac:spMk id="3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25:24.311" v="134" actId="207"/>
          <ac:spMkLst>
            <pc:docMk/>
            <pc:sldMk cId="3743041903" sldId="274"/>
            <ac:spMk id="34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19.247" v="43" actId="478"/>
          <ac:spMkLst>
            <pc:docMk/>
            <pc:sldMk cId="3743041903" sldId="274"/>
            <ac:spMk id="3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19.247" v="43" actId="478"/>
          <ac:picMkLst>
            <pc:docMk/>
            <pc:sldMk cId="3743041903" sldId="27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39:31.811" v="183" actId="207"/>
        <pc:sldMkLst>
          <pc:docMk/>
          <pc:sldMk cId="1068136722" sldId="275"/>
        </pc:sldMkLst>
        <pc:spChg chg="del">
          <ac:chgData name="Proietti, Isabella" userId="f9e63b28-7054-4497-b9af-5db9fa5c95cf" providerId="ADAL" clId="{5F59360A-E81E-4E55-AD8F-9EC265513CBD}" dt="2022-02-02T19:08:23.008" v="44" actId="478"/>
          <ac:spMkLst>
            <pc:docMk/>
            <pc:sldMk cId="1068136722" sldId="275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8:53.914" v="178" actId="207"/>
          <ac:spMkLst>
            <pc:docMk/>
            <pc:sldMk cId="1068136722" sldId="275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0:47.494" v="149" actId="207"/>
          <ac:spMkLst>
            <pc:docMk/>
            <pc:sldMk cId="1068136722" sldId="275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4:51.331" v="164" actId="207"/>
          <ac:spMkLst>
            <pc:docMk/>
            <pc:sldMk cId="1068136722" sldId="275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0:02.397" v="146" actId="207"/>
          <ac:spMkLst>
            <pc:docMk/>
            <pc:sldMk cId="1068136722" sldId="275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4:25.339" v="163" actId="207"/>
          <ac:spMkLst>
            <pc:docMk/>
            <pc:sldMk cId="1068136722" sldId="275"/>
            <ac:spMk id="2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31.811" v="183" actId="207"/>
          <ac:spMkLst>
            <pc:docMk/>
            <pc:sldMk cId="1068136722" sldId="275"/>
            <ac:spMk id="3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8:53.914" v="178" actId="207"/>
          <ac:spMkLst>
            <pc:docMk/>
            <pc:sldMk cId="1068136722" sldId="275"/>
            <ac:spMk id="3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2:10.752" v="155" actId="207"/>
          <ac:spMkLst>
            <pc:docMk/>
            <pc:sldMk cId="1068136722" sldId="275"/>
            <ac:spMk id="3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2:16.475" v="156" actId="207"/>
          <ac:spMkLst>
            <pc:docMk/>
            <pc:sldMk cId="1068136722" sldId="275"/>
            <ac:spMk id="3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23.008" v="44" actId="478"/>
          <ac:picMkLst>
            <pc:docMk/>
            <pc:sldMk cId="1068136722" sldId="275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39:44.623" v="184" actId="207"/>
        <pc:sldMkLst>
          <pc:docMk/>
          <pc:sldMk cId="3018911277" sldId="276"/>
        </pc:sldMkLst>
        <pc:spChg chg="mod">
          <ac:chgData name="Proietti, Isabella" userId="f9e63b28-7054-4497-b9af-5db9fa5c95cf" providerId="ADAL" clId="{5F59360A-E81E-4E55-AD8F-9EC265513CBD}" dt="2022-02-02T19:35:48.389" v="167" actId="207"/>
          <ac:spMkLst>
            <pc:docMk/>
            <pc:sldMk cId="3018911277" sldId="276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5:33.878" v="166" actId="207"/>
          <ac:spMkLst>
            <pc:docMk/>
            <pc:sldMk cId="3018911277" sldId="276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00.727" v="179" actId="207"/>
          <ac:spMkLst>
            <pc:docMk/>
            <pc:sldMk cId="3018911277" sldId="276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2:52.850" v="158" actId="207"/>
          <ac:spMkLst>
            <pc:docMk/>
            <pc:sldMk cId="3018911277" sldId="276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2:48.138" v="157" actId="207"/>
          <ac:spMkLst>
            <pc:docMk/>
            <pc:sldMk cId="3018911277" sldId="276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44.623" v="184" actId="207"/>
          <ac:spMkLst>
            <pc:docMk/>
            <pc:sldMk cId="3018911277" sldId="276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00.727" v="179" actId="207"/>
          <ac:spMkLst>
            <pc:docMk/>
            <pc:sldMk cId="3018911277" sldId="276"/>
            <ac:spMk id="2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25.661" v="45" actId="478"/>
          <ac:spMkLst>
            <pc:docMk/>
            <pc:sldMk cId="3018911277" sldId="276"/>
            <ac:spMk id="2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25.661" v="45" actId="478"/>
          <ac:picMkLst>
            <pc:docMk/>
            <pc:sldMk cId="3018911277" sldId="276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39:57.023" v="186" actId="207"/>
        <pc:sldMkLst>
          <pc:docMk/>
          <pc:sldMk cId="4258745124" sldId="277"/>
        </pc:sldMkLst>
        <pc:spChg chg="mod">
          <ac:chgData name="Proietti, Isabella" userId="f9e63b28-7054-4497-b9af-5db9fa5c95cf" providerId="ADAL" clId="{5F59360A-E81E-4E55-AD8F-9EC265513CBD}" dt="2022-02-02T19:39:07.239" v="180" actId="207"/>
          <ac:spMkLst>
            <pc:docMk/>
            <pc:sldMk cId="4258745124" sldId="277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3:05.898" v="159" actId="207"/>
          <ac:spMkLst>
            <pc:docMk/>
            <pc:sldMk cId="4258745124" sldId="277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6:43.344" v="170" actId="207"/>
          <ac:spMkLst>
            <pc:docMk/>
            <pc:sldMk cId="4258745124" sldId="277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3:05.898" v="159" actId="207"/>
          <ac:spMkLst>
            <pc:docMk/>
            <pc:sldMk cId="4258745124" sldId="277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6:21.632" v="169" actId="207"/>
          <ac:spMkLst>
            <pc:docMk/>
            <pc:sldMk cId="4258745124" sldId="277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07.239" v="180" actId="207"/>
          <ac:spMkLst>
            <pc:docMk/>
            <pc:sldMk cId="4258745124" sldId="277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1:14.579" v="151" actId="207"/>
          <ac:spMkLst>
            <pc:docMk/>
            <pc:sldMk cId="4258745124" sldId="277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1:10.570" v="150" actId="207"/>
          <ac:spMkLst>
            <pc:docMk/>
            <pc:sldMk cId="4258745124" sldId="277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57.023" v="186" actId="207"/>
          <ac:spMkLst>
            <pc:docMk/>
            <pc:sldMk cId="4258745124" sldId="277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51.670" v="185" actId="207"/>
          <ac:spMkLst>
            <pc:docMk/>
            <pc:sldMk cId="4258745124" sldId="277"/>
            <ac:spMk id="27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29.740" v="46" actId="478"/>
          <ac:spMkLst>
            <pc:docMk/>
            <pc:sldMk cId="4258745124" sldId="277"/>
            <ac:spMk id="29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29.740" v="46" actId="478"/>
          <ac:picMkLst>
            <pc:docMk/>
            <pc:sldMk cId="4258745124" sldId="277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0:02.758" v="187" actId="207"/>
        <pc:sldMkLst>
          <pc:docMk/>
          <pc:sldMk cId="4216081817" sldId="278"/>
        </pc:sldMkLst>
        <pc:spChg chg="mod">
          <ac:chgData name="Proietti, Isabella" userId="f9e63b28-7054-4497-b9af-5db9fa5c95cf" providerId="ADAL" clId="{5F59360A-E81E-4E55-AD8F-9EC265513CBD}" dt="2022-02-02T19:39:21.360" v="182" actId="207"/>
          <ac:spMkLst>
            <pc:docMk/>
            <pc:sldMk cId="4216081817" sldId="278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9:15.508" v="181" actId="207"/>
          <ac:spMkLst>
            <pc:docMk/>
            <pc:sldMk cId="4216081817" sldId="278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1:40.824" v="153" actId="207"/>
          <ac:spMkLst>
            <pc:docMk/>
            <pc:sldMk cId="4216081817" sldId="278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7:14.776" v="177" actId="207"/>
          <ac:spMkLst>
            <pc:docMk/>
            <pc:sldMk cId="4216081817" sldId="278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1:34.600" v="152" actId="207"/>
          <ac:spMkLst>
            <pc:docMk/>
            <pc:sldMk cId="4216081817" sldId="278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6:55.301" v="171" actId="207"/>
          <ac:spMkLst>
            <pc:docMk/>
            <pc:sldMk cId="4216081817" sldId="278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0:02.758" v="187" actId="207"/>
          <ac:spMkLst>
            <pc:docMk/>
            <pc:sldMk cId="4216081817" sldId="278"/>
            <ac:spMk id="19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32.630" v="47" actId="478"/>
          <ac:spMkLst>
            <pc:docMk/>
            <pc:sldMk cId="4216081817" sldId="278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3:16.007" v="160" actId="207"/>
          <ac:spMkLst>
            <pc:docMk/>
            <pc:sldMk cId="4216081817" sldId="278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33:16.007" v="160" actId="207"/>
          <ac:spMkLst>
            <pc:docMk/>
            <pc:sldMk cId="4216081817" sldId="278"/>
            <ac:spMk id="24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32.630" v="47" actId="478"/>
          <ac:picMkLst>
            <pc:docMk/>
            <pc:sldMk cId="4216081817" sldId="27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8:38.657" v="48" actId="478"/>
        <pc:sldMkLst>
          <pc:docMk/>
          <pc:sldMk cId="2444943948" sldId="279"/>
        </pc:sldMkLst>
        <pc:spChg chg="del">
          <ac:chgData name="Proietti, Isabella" userId="f9e63b28-7054-4497-b9af-5db9fa5c95cf" providerId="ADAL" clId="{5F59360A-E81E-4E55-AD8F-9EC265513CBD}" dt="2022-02-02T19:08:38.657" v="48" actId="478"/>
          <ac:spMkLst>
            <pc:docMk/>
            <pc:sldMk cId="2444943948" sldId="279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38.657" v="48" actId="478"/>
          <ac:picMkLst>
            <pc:docMk/>
            <pc:sldMk cId="2444943948" sldId="279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2:16.508" v="197" actId="208"/>
        <pc:sldMkLst>
          <pc:docMk/>
          <pc:sldMk cId="1505338200" sldId="280"/>
        </pc:sldMkLst>
        <pc:spChg chg="mod">
          <ac:chgData name="Proietti, Isabella" userId="f9e63b28-7054-4497-b9af-5db9fa5c95cf" providerId="ADAL" clId="{5F59360A-E81E-4E55-AD8F-9EC265513CBD}" dt="2022-02-02T19:41:53.892" v="196" actId="207"/>
          <ac:spMkLst>
            <pc:docMk/>
            <pc:sldMk cId="1505338200" sldId="280"/>
            <ac:spMk id="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1:26.424" v="191" actId="207"/>
          <ac:spMkLst>
            <pc:docMk/>
            <pc:sldMk cId="1505338200" sldId="280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2:16.508" v="197" actId="208"/>
          <ac:spMkLst>
            <pc:docMk/>
            <pc:sldMk cId="1505338200" sldId="280"/>
            <ac:spMk id="27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47.228" v="49" actId="478"/>
          <ac:spMkLst>
            <pc:docMk/>
            <pc:sldMk cId="1505338200" sldId="280"/>
            <ac:spMk id="2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47.228" v="49" actId="478"/>
          <ac:picMkLst>
            <pc:docMk/>
            <pc:sldMk cId="1505338200" sldId="280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5:47.451" v="211" actId="207"/>
        <pc:sldMkLst>
          <pc:docMk/>
          <pc:sldMk cId="2648215432" sldId="281"/>
        </pc:sldMkLst>
        <pc:spChg chg="mod">
          <ac:chgData name="Proietti, Isabella" userId="f9e63b28-7054-4497-b9af-5db9fa5c95cf" providerId="ADAL" clId="{5F59360A-E81E-4E55-AD8F-9EC265513CBD}" dt="2022-02-02T19:42:49.796" v="198" actId="207"/>
          <ac:spMkLst>
            <pc:docMk/>
            <pc:sldMk cId="2648215432" sldId="281"/>
            <ac:spMk id="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14.684" v="208" actId="208"/>
          <ac:spMkLst>
            <pc:docMk/>
            <pc:sldMk cId="2648215432" sldId="281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3:55.045" v="203" actId="207"/>
          <ac:spMkLst>
            <pc:docMk/>
            <pc:sldMk cId="2648215432" sldId="281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4:57.141" v="206" actId="208"/>
          <ac:spMkLst>
            <pc:docMk/>
            <pc:sldMk cId="2648215432" sldId="281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4:02.010" v="204" actId="207"/>
          <ac:spMkLst>
            <pc:docMk/>
            <pc:sldMk cId="2648215432" sldId="281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4:47.196" v="205" actId="208"/>
          <ac:spMkLst>
            <pc:docMk/>
            <pc:sldMk cId="2648215432" sldId="281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3:30.300" v="201" actId="208"/>
          <ac:spMkLst>
            <pc:docMk/>
            <pc:sldMk cId="2648215432" sldId="281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3:37.808" v="202" actId="208"/>
          <ac:spMkLst>
            <pc:docMk/>
            <pc:sldMk cId="2648215432" sldId="281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5:47.451" v="211" actId="207"/>
          <ac:spMkLst>
            <pc:docMk/>
            <pc:sldMk cId="2648215432" sldId="281"/>
            <ac:spMk id="27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50.494" v="50" actId="478"/>
          <ac:spMkLst>
            <pc:docMk/>
            <pc:sldMk cId="2648215432" sldId="281"/>
            <ac:spMk id="28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19:45:47.451" v="211" actId="207"/>
          <ac:grpSpMkLst>
            <pc:docMk/>
            <pc:sldMk cId="2648215432" sldId="281"/>
            <ac:grpSpMk id="20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45:47.451" v="211" actId="207"/>
          <ac:grpSpMkLst>
            <pc:docMk/>
            <pc:sldMk cId="2648215432" sldId="281"/>
            <ac:grpSpMk id="23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08:50.494" v="50" actId="478"/>
          <ac:picMkLst>
            <pc:docMk/>
            <pc:sldMk cId="2648215432" sldId="28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6:48.630" v="214" actId="207"/>
        <pc:sldMkLst>
          <pc:docMk/>
          <pc:sldMk cId="757865402" sldId="282"/>
        </pc:sldMkLst>
        <pc:spChg chg="mod">
          <ac:chgData name="Proietti, Isabella" userId="f9e63b28-7054-4497-b9af-5db9fa5c95cf" providerId="ADAL" clId="{5F59360A-E81E-4E55-AD8F-9EC265513CBD}" dt="2022-02-02T19:46:48.630" v="214" actId="207"/>
          <ac:spMkLst>
            <pc:docMk/>
            <pc:sldMk cId="757865402" sldId="282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6:48.630" v="214" actId="207"/>
          <ac:spMkLst>
            <pc:docMk/>
            <pc:sldMk cId="757865402" sldId="282"/>
            <ac:spMk id="7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52.854" v="51" actId="478"/>
          <ac:spMkLst>
            <pc:docMk/>
            <pc:sldMk cId="757865402" sldId="282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6:15.599" v="212" actId="207"/>
          <ac:spMkLst>
            <pc:docMk/>
            <pc:sldMk cId="757865402" sldId="282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6:15.599" v="212" actId="207"/>
          <ac:spMkLst>
            <pc:docMk/>
            <pc:sldMk cId="757865402" sldId="282"/>
            <ac:spMk id="13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52.854" v="51" actId="478"/>
          <ac:picMkLst>
            <pc:docMk/>
            <pc:sldMk cId="757865402" sldId="282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7:37.684" v="220" actId="207"/>
        <pc:sldMkLst>
          <pc:docMk/>
          <pc:sldMk cId="3743041903" sldId="283"/>
        </pc:sldMkLst>
        <pc:spChg chg="del">
          <ac:chgData name="Proietti, Isabella" userId="f9e63b28-7054-4497-b9af-5db9fa5c95cf" providerId="ADAL" clId="{5F59360A-E81E-4E55-AD8F-9EC265513CBD}" dt="2022-02-02T19:08:55.082" v="52" actId="478"/>
          <ac:spMkLst>
            <pc:docMk/>
            <pc:sldMk cId="3743041903" sldId="283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37.684" v="220" actId="207"/>
          <ac:spMkLst>
            <pc:docMk/>
            <pc:sldMk cId="3743041903" sldId="283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37.684" v="220" actId="207"/>
          <ac:spMkLst>
            <pc:docMk/>
            <pc:sldMk cId="3743041903" sldId="283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03.185" v="215" actId="207"/>
          <ac:spMkLst>
            <pc:docMk/>
            <pc:sldMk cId="3743041903" sldId="283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03.185" v="215" actId="207"/>
          <ac:spMkLst>
            <pc:docMk/>
            <pc:sldMk cId="3743041903" sldId="283"/>
            <ac:spMk id="1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55.082" v="52" actId="478"/>
          <ac:picMkLst>
            <pc:docMk/>
            <pc:sldMk cId="3743041903" sldId="28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7:43.693" v="221" actId="207"/>
        <pc:sldMkLst>
          <pc:docMk/>
          <pc:sldMk cId="1068136722" sldId="284"/>
        </pc:sldMkLst>
        <pc:spChg chg="mod">
          <ac:chgData name="Proietti, Isabella" userId="f9e63b28-7054-4497-b9af-5db9fa5c95cf" providerId="ADAL" clId="{5F59360A-E81E-4E55-AD8F-9EC265513CBD}" dt="2022-02-02T19:47:43.693" v="221" actId="207"/>
          <ac:spMkLst>
            <pc:docMk/>
            <pc:sldMk cId="1068136722" sldId="284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43.693" v="221" actId="207"/>
          <ac:spMkLst>
            <pc:docMk/>
            <pc:sldMk cId="1068136722" sldId="284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08.370" v="216" actId="207"/>
          <ac:spMkLst>
            <pc:docMk/>
            <pc:sldMk cId="1068136722" sldId="284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08.370" v="216" actId="207"/>
          <ac:spMkLst>
            <pc:docMk/>
            <pc:sldMk cId="1068136722" sldId="284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8:58.734" v="53" actId="478"/>
          <ac:spMkLst>
            <pc:docMk/>
            <pc:sldMk cId="1068136722" sldId="284"/>
            <ac:spMk id="1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8:58.734" v="53" actId="478"/>
          <ac:picMkLst>
            <pc:docMk/>
            <pc:sldMk cId="1068136722" sldId="28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7:49.641" v="222" actId="207"/>
        <pc:sldMkLst>
          <pc:docMk/>
          <pc:sldMk cId="3018911277" sldId="285"/>
        </pc:sldMkLst>
        <pc:spChg chg="mod">
          <ac:chgData name="Proietti, Isabella" userId="f9e63b28-7054-4497-b9af-5db9fa5c95cf" providerId="ADAL" clId="{5F59360A-E81E-4E55-AD8F-9EC265513CBD}" dt="2022-02-02T19:47:49.641" v="222" actId="207"/>
          <ac:spMkLst>
            <pc:docMk/>
            <pc:sldMk cId="3018911277" sldId="285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49.641" v="222" actId="207"/>
          <ac:spMkLst>
            <pc:docMk/>
            <pc:sldMk cId="3018911277" sldId="285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14.716" v="217" actId="207"/>
          <ac:spMkLst>
            <pc:docMk/>
            <pc:sldMk cId="3018911277" sldId="285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14.716" v="217" actId="207"/>
          <ac:spMkLst>
            <pc:docMk/>
            <pc:sldMk cId="3018911277" sldId="285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01.293" v="54" actId="478"/>
          <ac:spMkLst>
            <pc:docMk/>
            <pc:sldMk cId="3018911277" sldId="285"/>
            <ac:spMk id="1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01.293" v="54" actId="478"/>
          <ac:picMkLst>
            <pc:docMk/>
            <pc:sldMk cId="3018911277" sldId="285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7:53.588" v="223" actId="207"/>
        <pc:sldMkLst>
          <pc:docMk/>
          <pc:sldMk cId="4258745124" sldId="286"/>
        </pc:sldMkLst>
        <pc:spChg chg="mod">
          <ac:chgData name="Proietti, Isabella" userId="f9e63b28-7054-4497-b9af-5db9fa5c95cf" providerId="ADAL" clId="{5F59360A-E81E-4E55-AD8F-9EC265513CBD}" dt="2022-02-02T19:47:53.588" v="223" actId="207"/>
          <ac:spMkLst>
            <pc:docMk/>
            <pc:sldMk cId="4258745124" sldId="286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53.588" v="223" actId="207"/>
          <ac:spMkLst>
            <pc:docMk/>
            <pc:sldMk cId="4258745124" sldId="286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20.850" v="218" actId="207"/>
          <ac:spMkLst>
            <pc:docMk/>
            <pc:sldMk cId="4258745124" sldId="286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20.850" v="218" actId="207"/>
          <ac:spMkLst>
            <pc:docMk/>
            <pc:sldMk cId="4258745124" sldId="286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06.822" v="55" actId="478"/>
          <ac:spMkLst>
            <pc:docMk/>
            <pc:sldMk cId="4258745124" sldId="286"/>
            <ac:spMk id="1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06.822" v="55" actId="478"/>
          <ac:picMkLst>
            <pc:docMk/>
            <pc:sldMk cId="4258745124" sldId="286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47:59.666" v="224" actId="207"/>
        <pc:sldMkLst>
          <pc:docMk/>
          <pc:sldMk cId="4216081817" sldId="287"/>
        </pc:sldMkLst>
        <pc:spChg chg="mod">
          <ac:chgData name="Proietti, Isabella" userId="f9e63b28-7054-4497-b9af-5db9fa5c95cf" providerId="ADAL" clId="{5F59360A-E81E-4E55-AD8F-9EC265513CBD}" dt="2022-02-02T19:47:59.666" v="224" actId="207"/>
          <ac:spMkLst>
            <pc:docMk/>
            <pc:sldMk cId="4216081817" sldId="287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59.666" v="224" actId="207"/>
          <ac:spMkLst>
            <pc:docMk/>
            <pc:sldMk cId="4216081817" sldId="287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26.194" v="219" actId="207"/>
          <ac:spMkLst>
            <pc:docMk/>
            <pc:sldMk cId="4216081817" sldId="287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7:26.194" v="219" actId="207"/>
          <ac:spMkLst>
            <pc:docMk/>
            <pc:sldMk cId="4216081817" sldId="287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10.212" v="56" actId="478"/>
          <ac:spMkLst>
            <pc:docMk/>
            <pc:sldMk cId="4216081817" sldId="287"/>
            <ac:spMk id="1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10.212" v="56" actId="478"/>
          <ac:picMkLst>
            <pc:docMk/>
            <pc:sldMk cId="4216081817" sldId="287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1:47.047" v="239" actId="207"/>
        <pc:sldMkLst>
          <pc:docMk/>
          <pc:sldMk cId="2444943948" sldId="288"/>
        </pc:sldMkLst>
        <pc:spChg chg="mod">
          <ac:chgData name="Proietti, Isabella" userId="f9e63b28-7054-4497-b9af-5db9fa5c95cf" providerId="ADAL" clId="{5F59360A-E81E-4E55-AD8F-9EC265513CBD}" dt="2022-02-02T19:51:47.047" v="239" actId="207"/>
          <ac:spMkLst>
            <pc:docMk/>
            <pc:sldMk cId="2444943948" sldId="288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1:47.047" v="239" actId="207"/>
          <ac:spMkLst>
            <pc:docMk/>
            <pc:sldMk cId="2444943948" sldId="288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0:50.013" v="235" actId="207"/>
          <ac:spMkLst>
            <pc:docMk/>
            <pc:sldMk cId="2444943948" sldId="288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1:22.196" v="236" actId="208"/>
          <ac:spMkLst>
            <pc:docMk/>
            <pc:sldMk cId="2444943948" sldId="288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0:50.013" v="235" actId="207"/>
          <ac:spMkLst>
            <pc:docMk/>
            <pc:sldMk cId="2444943948" sldId="288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1:30.217" v="237" actId="208"/>
          <ac:spMkLst>
            <pc:docMk/>
            <pc:sldMk cId="2444943948" sldId="288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0:18.861" v="232" actId="208"/>
          <ac:spMkLst>
            <pc:docMk/>
            <pc:sldMk cId="2444943948" sldId="288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9:34.296" v="229" actId="207"/>
          <ac:spMkLst>
            <pc:docMk/>
            <pc:sldMk cId="2444943948" sldId="288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49:47.922" v="231" actId="207"/>
          <ac:spMkLst>
            <pc:docMk/>
            <pc:sldMk cId="2444943948" sldId="288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0:33.366" v="233" actId="208"/>
          <ac:spMkLst>
            <pc:docMk/>
            <pc:sldMk cId="2444943948" sldId="288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1:22.196" v="236" actId="208"/>
          <ac:spMkLst>
            <pc:docMk/>
            <pc:sldMk cId="2444943948" sldId="288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0:50.013" v="235" actId="207"/>
          <ac:spMkLst>
            <pc:docMk/>
            <pc:sldMk cId="2444943948" sldId="288"/>
            <ac:spMk id="25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13.204" v="57" actId="478"/>
          <ac:spMkLst>
            <pc:docMk/>
            <pc:sldMk cId="2444943948" sldId="288"/>
            <ac:spMk id="27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19:50:50.013" v="235" actId="207"/>
          <ac:grpSpMkLst>
            <pc:docMk/>
            <pc:sldMk cId="2444943948" sldId="288"/>
            <ac:grpSpMk id="15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19:49:19.019" v="227" actId="207"/>
          <ac:grpSpMkLst>
            <pc:docMk/>
            <pc:sldMk cId="2444943948" sldId="288"/>
            <ac:grpSpMk id="21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09:13.204" v="57" actId="478"/>
          <ac:picMkLst>
            <pc:docMk/>
            <pc:sldMk cId="2444943948" sldId="288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3:34.174" v="252" actId="207"/>
        <pc:sldMkLst>
          <pc:docMk/>
          <pc:sldMk cId="1505338200" sldId="289"/>
        </pc:sldMkLst>
        <pc:spChg chg="mod">
          <ac:chgData name="Proietti, Isabella" userId="f9e63b28-7054-4497-b9af-5db9fa5c95cf" providerId="ADAL" clId="{5F59360A-E81E-4E55-AD8F-9EC265513CBD}" dt="2022-02-02T19:53:08.813" v="249" actId="207"/>
          <ac:spMkLst>
            <pc:docMk/>
            <pc:sldMk cId="1505338200" sldId="289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15.295" v="240" actId="207"/>
          <ac:spMkLst>
            <pc:docMk/>
            <pc:sldMk cId="1505338200" sldId="289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15.295" v="240" actId="207"/>
          <ac:spMkLst>
            <pc:docMk/>
            <pc:sldMk cId="1505338200" sldId="289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46.445" v="247" actId="207"/>
          <ac:spMkLst>
            <pc:docMk/>
            <pc:sldMk cId="1505338200" sldId="289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46.445" v="247" actId="207"/>
          <ac:spMkLst>
            <pc:docMk/>
            <pc:sldMk cId="1505338200" sldId="289"/>
            <ac:spMk id="1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3:34.174" v="252" actId="207"/>
          <ac:spMkLst>
            <pc:docMk/>
            <pc:sldMk cId="1505338200" sldId="289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46.615" v="248" actId="207"/>
          <ac:spMkLst>
            <pc:docMk/>
            <pc:sldMk cId="1505338200" sldId="289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2:43.504" v="244" actId="1076"/>
          <ac:spMkLst>
            <pc:docMk/>
            <pc:sldMk cId="1505338200" sldId="289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3:08.813" v="249" actId="207"/>
          <ac:spMkLst>
            <pc:docMk/>
            <pc:sldMk cId="1505338200" sldId="289"/>
            <ac:spMk id="22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16.230" v="58" actId="478"/>
          <ac:spMkLst>
            <pc:docMk/>
            <pc:sldMk cId="1505338200" sldId="289"/>
            <ac:spMk id="24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16.230" v="58" actId="478"/>
          <ac:picMkLst>
            <pc:docMk/>
            <pc:sldMk cId="1505338200" sldId="289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6:46.496" v="270" actId="207"/>
        <pc:sldMkLst>
          <pc:docMk/>
          <pc:sldMk cId="2648215432" sldId="290"/>
        </pc:sldMkLst>
        <pc:spChg chg="mod">
          <ac:chgData name="Proietti, Isabella" userId="f9e63b28-7054-4497-b9af-5db9fa5c95cf" providerId="ADAL" clId="{5F59360A-E81E-4E55-AD8F-9EC265513CBD}" dt="2022-02-02T19:56:25.697" v="267" actId="207"/>
          <ac:spMkLst>
            <pc:docMk/>
            <pc:sldMk cId="2648215432" sldId="290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6:46.496" v="270" actId="207"/>
          <ac:spMkLst>
            <pc:docMk/>
            <pc:sldMk cId="2648215432" sldId="290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4:48.847" v="257" actId="207"/>
          <ac:spMkLst>
            <pc:docMk/>
            <pc:sldMk cId="2648215432" sldId="290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6:08.233" v="265" actId="12"/>
          <ac:spMkLst>
            <pc:docMk/>
            <pc:sldMk cId="2648215432" sldId="290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6:25.697" v="267" actId="207"/>
          <ac:spMkLst>
            <pc:docMk/>
            <pc:sldMk cId="2648215432" sldId="290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4:33.617" v="255" actId="207"/>
          <ac:spMkLst>
            <pc:docMk/>
            <pc:sldMk cId="2648215432" sldId="290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6:37.153" v="269" actId="207"/>
          <ac:spMkLst>
            <pc:docMk/>
            <pc:sldMk cId="2648215432" sldId="290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4:33.617" v="255" actId="207"/>
          <ac:spMkLst>
            <pc:docMk/>
            <pc:sldMk cId="2648215432" sldId="290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6:13.729" v="266" actId="207"/>
          <ac:spMkLst>
            <pc:docMk/>
            <pc:sldMk cId="2648215432" sldId="290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4:13.786" v="254" actId="20577"/>
          <ac:spMkLst>
            <pc:docMk/>
            <pc:sldMk cId="2648215432" sldId="290"/>
            <ac:spMk id="2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19.250" v="59" actId="478"/>
          <ac:spMkLst>
            <pc:docMk/>
            <pc:sldMk cId="2648215432" sldId="290"/>
            <ac:spMk id="22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19.250" v="59" actId="478"/>
          <ac:picMkLst>
            <pc:docMk/>
            <pc:sldMk cId="2648215432" sldId="290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8:08.490" v="274" actId="207"/>
        <pc:sldMkLst>
          <pc:docMk/>
          <pc:sldMk cId="757865402" sldId="291"/>
        </pc:sldMkLst>
        <pc:spChg chg="mod">
          <ac:chgData name="Proietti, Isabella" userId="f9e63b28-7054-4497-b9af-5db9fa5c95cf" providerId="ADAL" clId="{5F59360A-E81E-4E55-AD8F-9EC265513CBD}" dt="2022-02-02T19:57:46.376" v="271" actId="207"/>
          <ac:spMkLst>
            <pc:docMk/>
            <pc:sldMk cId="757865402" sldId="291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7:52.403" v="272" actId="207"/>
          <ac:spMkLst>
            <pc:docMk/>
            <pc:sldMk cId="757865402" sldId="291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8:08.490" v="274" actId="207"/>
          <ac:spMkLst>
            <pc:docMk/>
            <pc:sldMk cId="757865402" sldId="291"/>
            <ac:spMk id="31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25.395" v="60" actId="478"/>
          <ac:spMkLst>
            <pc:docMk/>
            <pc:sldMk cId="757865402" sldId="291"/>
            <ac:spMk id="32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25.395" v="60" actId="478"/>
          <ac:picMkLst>
            <pc:docMk/>
            <pc:sldMk cId="757865402" sldId="29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9:03.051" v="279" actId="207"/>
        <pc:sldMkLst>
          <pc:docMk/>
          <pc:sldMk cId="3743041903" sldId="292"/>
        </pc:sldMkLst>
        <pc:spChg chg="mod">
          <ac:chgData name="Proietti, Isabella" userId="f9e63b28-7054-4497-b9af-5db9fa5c95cf" providerId="ADAL" clId="{5F59360A-E81E-4E55-AD8F-9EC265513CBD}" dt="2022-02-02T19:59:03.051" v="279" actId="207"/>
          <ac:spMkLst>
            <pc:docMk/>
            <pc:sldMk cId="3743041903" sldId="292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8:47.476" v="277" actId="207"/>
          <ac:spMkLst>
            <pc:docMk/>
            <pc:sldMk cId="3743041903" sldId="292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8:54.509" v="278" actId="207"/>
          <ac:spMkLst>
            <pc:docMk/>
            <pc:sldMk cId="3743041903" sldId="292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8:32.988" v="275" actId="207"/>
          <ac:spMkLst>
            <pc:docMk/>
            <pc:sldMk cId="3743041903" sldId="292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8:32.988" v="275" actId="207"/>
          <ac:spMkLst>
            <pc:docMk/>
            <pc:sldMk cId="3743041903" sldId="292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28.760" v="61" actId="478"/>
          <ac:spMkLst>
            <pc:docMk/>
            <pc:sldMk cId="3743041903" sldId="292"/>
            <ac:spMk id="3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28.760" v="61" actId="478"/>
          <ac:picMkLst>
            <pc:docMk/>
            <pc:sldMk cId="3743041903" sldId="292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9:34.587" v="283" actId="207"/>
        <pc:sldMkLst>
          <pc:docMk/>
          <pc:sldMk cId="1068136722" sldId="293"/>
        </pc:sldMkLst>
        <pc:spChg chg="mod">
          <ac:chgData name="Proietti, Isabella" userId="f9e63b28-7054-4497-b9af-5db9fa5c95cf" providerId="ADAL" clId="{5F59360A-E81E-4E55-AD8F-9EC265513CBD}" dt="2022-02-02T19:59:34.587" v="283" actId="207"/>
          <ac:spMkLst>
            <pc:docMk/>
            <pc:sldMk cId="1068136722" sldId="293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9:28.186" v="282" actId="207"/>
          <ac:spMkLst>
            <pc:docMk/>
            <pc:sldMk cId="1068136722" sldId="293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9:22.699" v="281" actId="207"/>
          <ac:spMkLst>
            <pc:docMk/>
            <pc:sldMk cId="1068136722" sldId="293"/>
            <ac:spMk id="8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33.669" v="62" actId="478"/>
          <ac:spMkLst>
            <pc:docMk/>
            <pc:sldMk cId="1068136722" sldId="293"/>
            <ac:spMk id="2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33.669" v="62" actId="478"/>
          <ac:picMkLst>
            <pc:docMk/>
            <pc:sldMk cId="1068136722" sldId="29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19:59:55.890" v="286" actId="207"/>
        <pc:sldMkLst>
          <pc:docMk/>
          <pc:sldMk cId="3018911277" sldId="294"/>
        </pc:sldMkLst>
        <pc:spChg chg="mod">
          <ac:chgData name="Proietti, Isabella" userId="f9e63b28-7054-4497-b9af-5db9fa5c95cf" providerId="ADAL" clId="{5F59360A-E81E-4E55-AD8F-9EC265513CBD}" dt="2022-02-02T19:59:55.890" v="286" actId="207"/>
          <ac:spMkLst>
            <pc:docMk/>
            <pc:sldMk cId="3018911277" sldId="294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9:49.868" v="285" actId="207"/>
          <ac:spMkLst>
            <pc:docMk/>
            <pc:sldMk cId="3018911277" sldId="294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19:59:44.617" v="284" actId="207"/>
          <ac:spMkLst>
            <pc:docMk/>
            <pc:sldMk cId="3018911277" sldId="294"/>
            <ac:spMk id="8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36.862" v="63" actId="478"/>
          <ac:spMkLst>
            <pc:docMk/>
            <pc:sldMk cId="3018911277" sldId="294"/>
            <ac:spMk id="2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36.862" v="63" actId="478"/>
          <ac:picMkLst>
            <pc:docMk/>
            <pc:sldMk cId="3018911277" sldId="29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00:13.305" v="289" actId="207"/>
        <pc:sldMkLst>
          <pc:docMk/>
          <pc:sldMk cId="4258745124" sldId="295"/>
        </pc:sldMkLst>
        <pc:spChg chg="mod">
          <ac:chgData name="Proietti, Isabella" userId="f9e63b28-7054-4497-b9af-5db9fa5c95cf" providerId="ADAL" clId="{5F59360A-E81E-4E55-AD8F-9EC265513CBD}" dt="2022-02-02T20:00:13.305" v="289" actId="207"/>
          <ac:spMkLst>
            <pc:docMk/>
            <pc:sldMk cId="4258745124" sldId="295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0:08.543" v="288" actId="207"/>
          <ac:spMkLst>
            <pc:docMk/>
            <pc:sldMk cId="4258745124" sldId="295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0:04.537" v="287" actId="207"/>
          <ac:spMkLst>
            <pc:docMk/>
            <pc:sldMk cId="4258745124" sldId="295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39.614" v="64" actId="478"/>
          <ac:spMkLst>
            <pc:docMk/>
            <pc:sldMk cId="4258745124" sldId="295"/>
            <ac:spMk id="2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39.614" v="64" actId="478"/>
          <ac:picMkLst>
            <pc:docMk/>
            <pc:sldMk cId="4258745124" sldId="295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9:48.688" v="67" actId="478"/>
        <pc:sldMkLst>
          <pc:docMk/>
          <pc:sldMk cId="4216081817" sldId="296"/>
        </pc:sldMkLst>
        <pc:spChg chg="del">
          <ac:chgData name="Proietti, Isabella" userId="f9e63b28-7054-4497-b9af-5db9fa5c95cf" providerId="ADAL" clId="{5F59360A-E81E-4E55-AD8F-9EC265513CBD}" dt="2022-02-02T19:09:48.688" v="67" actId="478"/>
          <ac:spMkLst>
            <pc:docMk/>
            <pc:sldMk cId="4216081817" sldId="296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48.688" v="67" actId="478"/>
          <ac:picMkLst>
            <pc:docMk/>
            <pc:sldMk cId="4216081817" sldId="296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09:56.891" v="68" actId="478"/>
        <pc:sldMkLst>
          <pc:docMk/>
          <pc:sldMk cId="2444943948" sldId="297"/>
        </pc:sldMkLst>
        <pc:spChg chg="del">
          <ac:chgData name="Proietti, Isabella" userId="f9e63b28-7054-4497-b9af-5db9fa5c95cf" providerId="ADAL" clId="{5F59360A-E81E-4E55-AD8F-9EC265513CBD}" dt="2022-02-02T19:09:56.891" v="68" actId="478"/>
          <ac:spMkLst>
            <pc:docMk/>
            <pc:sldMk cId="2444943948" sldId="297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56.891" v="68" actId="478"/>
          <ac:picMkLst>
            <pc:docMk/>
            <pc:sldMk cId="2444943948" sldId="297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00.880" v="69" actId="478"/>
        <pc:sldMkLst>
          <pc:docMk/>
          <pc:sldMk cId="1505338200" sldId="298"/>
        </pc:sldMkLst>
        <pc:spChg chg="del">
          <ac:chgData name="Proietti, Isabella" userId="f9e63b28-7054-4497-b9af-5db9fa5c95cf" providerId="ADAL" clId="{5F59360A-E81E-4E55-AD8F-9EC265513CBD}" dt="2022-02-02T19:10:00.880" v="69" actId="478"/>
          <ac:spMkLst>
            <pc:docMk/>
            <pc:sldMk cId="1505338200" sldId="298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00.880" v="69" actId="478"/>
          <ac:picMkLst>
            <pc:docMk/>
            <pc:sldMk cId="1505338200" sldId="29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10.961" v="70" actId="478"/>
        <pc:sldMkLst>
          <pc:docMk/>
          <pc:sldMk cId="2648215432" sldId="299"/>
        </pc:sldMkLst>
        <pc:spChg chg="del">
          <ac:chgData name="Proietti, Isabella" userId="f9e63b28-7054-4497-b9af-5db9fa5c95cf" providerId="ADAL" clId="{5F59360A-E81E-4E55-AD8F-9EC265513CBD}" dt="2022-02-02T19:10:10.961" v="70" actId="478"/>
          <ac:spMkLst>
            <pc:docMk/>
            <pc:sldMk cId="2648215432" sldId="299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10.961" v="70" actId="478"/>
          <ac:picMkLst>
            <pc:docMk/>
            <pc:sldMk cId="2648215432" sldId="299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42:05.435" v="300" actId="207"/>
        <pc:sldMkLst>
          <pc:docMk/>
          <pc:sldMk cId="757865402" sldId="300"/>
        </pc:sldMkLst>
        <pc:spChg chg="mod">
          <ac:chgData name="Proietti, Isabella" userId="f9e63b28-7054-4497-b9af-5db9fa5c95cf" providerId="ADAL" clId="{5F59360A-E81E-4E55-AD8F-9EC265513CBD}" dt="2022-02-02T20:42:05.435" v="300" actId="207"/>
          <ac:spMkLst>
            <pc:docMk/>
            <pc:sldMk cId="757865402" sldId="300"/>
            <ac:spMk id="6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13.579" v="71" actId="478"/>
          <ac:spMkLst>
            <pc:docMk/>
            <pc:sldMk cId="757865402" sldId="300"/>
            <ac:spMk id="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13.579" v="71" actId="478"/>
          <ac:picMkLst>
            <pc:docMk/>
            <pc:sldMk cId="757865402" sldId="300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42:14.082" v="302" actId="207"/>
        <pc:sldMkLst>
          <pc:docMk/>
          <pc:sldMk cId="3743041903" sldId="301"/>
        </pc:sldMkLst>
        <pc:spChg chg="mod">
          <ac:chgData name="Proietti, Isabella" userId="f9e63b28-7054-4497-b9af-5db9fa5c95cf" providerId="ADAL" clId="{5F59360A-E81E-4E55-AD8F-9EC265513CBD}" dt="2022-02-02T20:42:14.082" v="302" actId="207"/>
          <ac:spMkLst>
            <pc:docMk/>
            <pc:sldMk cId="3743041903" sldId="301"/>
            <ac:spMk id="6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18.320" v="72" actId="478"/>
          <ac:spMkLst>
            <pc:docMk/>
            <pc:sldMk cId="3743041903" sldId="301"/>
            <ac:spMk id="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18.320" v="72" actId="478"/>
          <ac:picMkLst>
            <pc:docMk/>
            <pc:sldMk cId="3743041903" sldId="30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43:34.279" v="310" actId="207"/>
        <pc:sldMkLst>
          <pc:docMk/>
          <pc:sldMk cId="1068136722" sldId="302"/>
        </pc:sldMkLst>
        <pc:spChg chg="mod">
          <ac:chgData name="Proietti, Isabella" userId="f9e63b28-7054-4497-b9af-5db9fa5c95cf" providerId="ADAL" clId="{5F59360A-E81E-4E55-AD8F-9EC265513CBD}" dt="2022-02-02T20:43:05.022" v="307" actId="207"/>
          <ac:spMkLst>
            <pc:docMk/>
            <pc:sldMk cId="1068136722" sldId="302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2:43.305" v="304" actId="207"/>
          <ac:spMkLst>
            <pc:docMk/>
            <pc:sldMk cId="1068136722" sldId="302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2:53.866" v="305" actId="207"/>
          <ac:spMkLst>
            <pc:docMk/>
            <pc:sldMk cId="1068136722" sldId="302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3:12.068" v="308" actId="207"/>
          <ac:spMkLst>
            <pc:docMk/>
            <pc:sldMk cId="1068136722" sldId="302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2:30.915" v="303" actId="207"/>
          <ac:spMkLst>
            <pc:docMk/>
            <pc:sldMk cId="1068136722" sldId="302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3:29.516" v="309" actId="207"/>
          <ac:spMkLst>
            <pc:docMk/>
            <pc:sldMk cId="1068136722" sldId="302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3:34.279" v="310" actId="207"/>
          <ac:spMkLst>
            <pc:docMk/>
            <pc:sldMk cId="1068136722" sldId="302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2:30.915" v="303" actId="207"/>
          <ac:spMkLst>
            <pc:docMk/>
            <pc:sldMk cId="1068136722" sldId="302"/>
            <ac:spMk id="23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22.017" v="73" actId="478"/>
          <ac:spMkLst>
            <pc:docMk/>
            <pc:sldMk cId="1068136722" sldId="302"/>
            <ac:spMk id="2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22.017" v="73" actId="478"/>
          <ac:picMkLst>
            <pc:docMk/>
            <pc:sldMk cId="1068136722" sldId="302"/>
            <ac:picMk id="4" creationId="{00000000-0000-0000-0000-000000000000}"/>
          </ac:picMkLst>
        </pc:picChg>
      </pc:sldChg>
      <pc:sldChg chg="addSp delSp modSp mod">
        <pc:chgData name="Proietti, Isabella" userId="f9e63b28-7054-4497-b9af-5db9fa5c95cf" providerId="ADAL" clId="{5F59360A-E81E-4E55-AD8F-9EC265513CBD}" dt="2022-02-02T20:49:44.186" v="340" actId="207"/>
        <pc:sldMkLst>
          <pc:docMk/>
          <pc:sldMk cId="3018911277" sldId="303"/>
        </pc:sldMkLst>
        <pc:spChg chg="add del mod">
          <ac:chgData name="Proietti, Isabella" userId="f9e63b28-7054-4497-b9af-5db9fa5c95cf" providerId="ADAL" clId="{5F59360A-E81E-4E55-AD8F-9EC265513CBD}" dt="2022-02-02T20:45:17.505" v="318" actId="21"/>
          <ac:spMkLst>
            <pc:docMk/>
            <pc:sldMk cId="3018911277" sldId="303"/>
            <ac:spMk id="3" creationId="{0D106B6B-6122-4B53-A98C-CB44D67C671B}"/>
          </ac:spMkLst>
        </pc:spChg>
        <pc:spChg chg="add del mod">
          <ac:chgData name="Proietti, Isabella" userId="f9e63b28-7054-4497-b9af-5db9fa5c95cf" providerId="ADAL" clId="{5F59360A-E81E-4E55-AD8F-9EC265513CBD}" dt="2022-02-02T20:45:17.959" v="319" actId="1076"/>
          <ac:spMkLst>
            <pc:docMk/>
            <pc:sldMk cId="3018911277" sldId="303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4:54.486" v="314" actId="208"/>
          <ac:spMkLst>
            <pc:docMk/>
            <pc:sldMk cId="3018911277" sldId="303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2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29.431" v="333" actId="208"/>
          <ac:spMkLst>
            <pc:docMk/>
            <pc:sldMk cId="3018911277" sldId="303"/>
            <ac:spMk id="3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4:54.486" v="314" actId="208"/>
          <ac:spMkLst>
            <pc:docMk/>
            <pc:sldMk cId="3018911277" sldId="303"/>
            <ac:spMk id="3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3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3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3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4:54.486" v="314" actId="208"/>
          <ac:spMkLst>
            <pc:docMk/>
            <pc:sldMk cId="3018911277" sldId="303"/>
            <ac:spMk id="4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08.375" v="332" actId="208"/>
          <ac:spMkLst>
            <pc:docMk/>
            <pc:sldMk cId="3018911277" sldId="303"/>
            <ac:spMk id="4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40.875" v="334" actId="208"/>
          <ac:spMkLst>
            <pc:docMk/>
            <pc:sldMk cId="3018911277" sldId="303"/>
            <ac:spMk id="4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59.278" v="336" actId="208"/>
          <ac:spMkLst>
            <pc:docMk/>
            <pc:sldMk cId="3018911277" sldId="303"/>
            <ac:spMk id="4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59.278" v="336" actId="208"/>
          <ac:spMkLst>
            <pc:docMk/>
            <pc:sldMk cId="3018911277" sldId="303"/>
            <ac:spMk id="5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9:20.670" v="337" actId="207"/>
          <ac:spMkLst>
            <pc:docMk/>
            <pc:sldMk cId="3018911277" sldId="303"/>
            <ac:spMk id="5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9:37.483" v="339" actId="207"/>
          <ac:spMkLst>
            <pc:docMk/>
            <pc:sldMk cId="3018911277" sldId="303"/>
            <ac:spMk id="6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9:31.076" v="338" actId="207"/>
          <ac:spMkLst>
            <pc:docMk/>
            <pc:sldMk cId="3018911277" sldId="303"/>
            <ac:spMk id="6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7:04.861" v="329" actId="1037"/>
          <ac:spMkLst>
            <pc:docMk/>
            <pc:sldMk cId="3018911277" sldId="303"/>
            <ac:spMk id="6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48:59.278" v="336" actId="208"/>
          <ac:spMkLst>
            <pc:docMk/>
            <pc:sldMk cId="3018911277" sldId="303"/>
            <ac:spMk id="7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24.359" v="74" actId="478"/>
          <ac:spMkLst>
            <pc:docMk/>
            <pc:sldMk cId="3018911277" sldId="303"/>
            <ac:spMk id="71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0:49:44.186" v="340" actId="207"/>
          <ac:grpSpMkLst>
            <pc:docMk/>
            <pc:sldMk cId="3018911277" sldId="303"/>
            <ac:grpSpMk id="7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0:24.359" v="74" actId="478"/>
          <ac:picMkLst>
            <pc:docMk/>
            <pc:sldMk cId="3018911277" sldId="30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51:57.110" v="348" actId="208"/>
        <pc:sldMkLst>
          <pc:docMk/>
          <pc:sldMk cId="4258745124" sldId="304"/>
        </pc:sldMkLst>
        <pc:spChg chg="mod">
          <ac:chgData name="Proietti, Isabella" userId="f9e63b28-7054-4497-b9af-5db9fa5c95cf" providerId="ADAL" clId="{5F59360A-E81E-4E55-AD8F-9EC265513CBD}" dt="2022-02-02T20:51:33.209" v="346" actId="208"/>
          <ac:spMkLst>
            <pc:docMk/>
            <pc:sldMk cId="4258745124" sldId="304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2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2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3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3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3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3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0:59.981" v="341" actId="207"/>
          <ac:spMkLst>
            <pc:docMk/>
            <pc:sldMk cId="4258745124" sldId="304"/>
            <ac:spMk id="3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57.110" v="348" actId="208"/>
          <ac:spMkLst>
            <pc:docMk/>
            <pc:sldMk cId="4258745124" sldId="304"/>
            <ac:spMk id="3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3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3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1:20.181" v="343" actId="208"/>
          <ac:spMkLst>
            <pc:docMk/>
            <pc:sldMk cId="4258745124" sldId="304"/>
            <ac:spMk id="39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27.227" v="75" actId="478"/>
          <ac:spMkLst>
            <pc:docMk/>
            <pc:sldMk cId="4258745124" sldId="304"/>
            <ac:spMk id="40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27.227" v="75" actId="478"/>
          <ac:picMkLst>
            <pc:docMk/>
            <pc:sldMk cId="4258745124" sldId="30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53:47.403" v="360" actId="208"/>
        <pc:sldMkLst>
          <pc:docMk/>
          <pc:sldMk cId="4216081817" sldId="305"/>
        </pc:sldMkLst>
        <pc:spChg chg="mod">
          <ac:chgData name="Proietti, Isabella" userId="f9e63b28-7054-4497-b9af-5db9fa5c95cf" providerId="ADAL" clId="{5F59360A-E81E-4E55-AD8F-9EC265513CBD}" dt="2022-02-02T20:52:26.872" v="349" actId="207"/>
          <ac:spMkLst>
            <pc:docMk/>
            <pc:sldMk cId="4216081817" sldId="305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2:44.543" v="350" actId="208"/>
          <ac:spMkLst>
            <pc:docMk/>
            <pc:sldMk cId="4216081817" sldId="305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3:13.795" v="353" actId="2085"/>
          <ac:spMkLst>
            <pc:docMk/>
            <pc:sldMk cId="4216081817" sldId="305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3:07.210" v="352" actId="208"/>
          <ac:spMkLst>
            <pc:docMk/>
            <pc:sldMk cId="4216081817" sldId="305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2:44.543" v="350" actId="208"/>
          <ac:spMkLst>
            <pc:docMk/>
            <pc:sldMk cId="4216081817" sldId="305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3:47.403" v="360" actId="208"/>
          <ac:spMkLst>
            <pc:docMk/>
            <pc:sldMk cId="4216081817" sldId="305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2:26.872" v="349" actId="207"/>
          <ac:spMkLst>
            <pc:docMk/>
            <pc:sldMk cId="4216081817" sldId="305"/>
            <ac:spMk id="25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31.573" v="76" actId="478"/>
          <ac:spMkLst>
            <pc:docMk/>
            <pc:sldMk cId="4216081817" sldId="305"/>
            <ac:spMk id="26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0:52:50.038" v="351" actId="2085"/>
          <ac:grpSpMkLst>
            <pc:docMk/>
            <pc:sldMk cId="4216081817" sldId="305"/>
            <ac:grpSpMk id="11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0:53:34.183" v="357" actId="208"/>
          <ac:grpSpMkLst>
            <pc:docMk/>
            <pc:sldMk cId="4216081817" sldId="305"/>
            <ac:grpSpMk id="14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0:31.573" v="76" actId="478"/>
          <ac:picMkLst>
            <pc:docMk/>
            <pc:sldMk cId="4216081817" sldId="305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34.580" v="77" actId="478"/>
        <pc:sldMkLst>
          <pc:docMk/>
          <pc:sldMk cId="2444943948" sldId="306"/>
        </pc:sldMkLst>
        <pc:spChg chg="del">
          <ac:chgData name="Proietti, Isabella" userId="f9e63b28-7054-4497-b9af-5db9fa5c95cf" providerId="ADAL" clId="{5F59360A-E81E-4E55-AD8F-9EC265513CBD}" dt="2022-02-02T19:10:34.580" v="77" actId="478"/>
          <ac:spMkLst>
            <pc:docMk/>
            <pc:sldMk cId="2444943948" sldId="306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34.580" v="77" actId="478"/>
          <ac:picMkLst>
            <pc:docMk/>
            <pc:sldMk cId="2444943948" sldId="306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38.002" v="78" actId="478"/>
        <pc:sldMkLst>
          <pc:docMk/>
          <pc:sldMk cId="1505338200" sldId="307"/>
        </pc:sldMkLst>
        <pc:spChg chg="del">
          <ac:chgData name="Proietti, Isabella" userId="f9e63b28-7054-4497-b9af-5db9fa5c95cf" providerId="ADAL" clId="{5F59360A-E81E-4E55-AD8F-9EC265513CBD}" dt="2022-02-02T19:10:38.002" v="78" actId="478"/>
          <ac:spMkLst>
            <pc:docMk/>
            <pc:sldMk cId="1505338200" sldId="307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38.002" v="78" actId="478"/>
          <ac:picMkLst>
            <pc:docMk/>
            <pc:sldMk cId="1505338200" sldId="307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40.907" v="79" actId="478"/>
        <pc:sldMkLst>
          <pc:docMk/>
          <pc:sldMk cId="2648215432" sldId="308"/>
        </pc:sldMkLst>
        <pc:spChg chg="del">
          <ac:chgData name="Proietti, Isabella" userId="f9e63b28-7054-4497-b9af-5db9fa5c95cf" providerId="ADAL" clId="{5F59360A-E81E-4E55-AD8F-9EC265513CBD}" dt="2022-02-02T19:10:40.907" v="79" actId="478"/>
          <ac:spMkLst>
            <pc:docMk/>
            <pc:sldMk cId="2648215432" sldId="308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40.907" v="79" actId="478"/>
          <ac:picMkLst>
            <pc:docMk/>
            <pc:sldMk cId="2648215432" sldId="30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45.666" v="80" actId="478"/>
        <pc:sldMkLst>
          <pc:docMk/>
          <pc:sldMk cId="757865402" sldId="309"/>
        </pc:sldMkLst>
        <pc:spChg chg="del">
          <ac:chgData name="Proietti, Isabella" userId="f9e63b28-7054-4497-b9af-5db9fa5c95cf" providerId="ADAL" clId="{5F59360A-E81E-4E55-AD8F-9EC265513CBD}" dt="2022-02-02T19:10:45.666" v="80" actId="478"/>
          <ac:spMkLst>
            <pc:docMk/>
            <pc:sldMk cId="757865402" sldId="309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45.666" v="80" actId="478"/>
          <ac:picMkLst>
            <pc:docMk/>
            <pc:sldMk cId="757865402" sldId="309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0:51.609" v="82" actId="478"/>
        <pc:sldMkLst>
          <pc:docMk/>
          <pc:sldMk cId="3743041903" sldId="310"/>
        </pc:sldMkLst>
        <pc:spChg chg="del">
          <ac:chgData name="Proietti, Isabella" userId="f9e63b28-7054-4497-b9af-5db9fa5c95cf" providerId="ADAL" clId="{5F59360A-E81E-4E55-AD8F-9EC265513CBD}" dt="2022-02-02T19:10:51.609" v="82" actId="478"/>
          <ac:spMkLst>
            <pc:docMk/>
            <pc:sldMk cId="3743041903" sldId="310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51.609" v="82" actId="478"/>
          <ac:picMkLst>
            <pc:docMk/>
            <pc:sldMk cId="3743041903" sldId="310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58:41.962" v="391" actId="207"/>
        <pc:sldMkLst>
          <pc:docMk/>
          <pc:sldMk cId="1068136722" sldId="311"/>
        </pc:sldMkLst>
        <pc:spChg chg="mod">
          <ac:chgData name="Proietti, Isabella" userId="f9e63b28-7054-4497-b9af-5db9fa5c95cf" providerId="ADAL" clId="{5F59360A-E81E-4E55-AD8F-9EC265513CBD}" dt="2022-02-02T20:57:31.639" v="383" actId="207"/>
          <ac:spMkLst>
            <pc:docMk/>
            <pc:sldMk cId="1068136722" sldId="311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7:36.182" v="384" actId="207"/>
          <ac:spMkLst>
            <pc:docMk/>
            <pc:sldMk cId="1068136722" sldId="311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7:52.885" v="388" actId="207"/>
          <ac:spMkLst>
            <pc:docMk/>
            <pc:sldMk cId="1068136722" sldId="311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13.398" v="389" actId="207"/>
          <ac:spMkLst>
            <pc:docMk/>
            <pc:sldMk cId="1068136722" sldId="311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41.962" v="391" actId="207"/>
          <ac:spMkLst>
            <pc:docMk/>
            <pc:sldMk cId="1068136722" sldId="311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3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3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41.962" v="391" actId="207"/>
          <ac:spMkLst>
            <pc:docMk/>
            <pc:sldMk cId="1068136722" sldId="311"/>
            <ac:spMk id="3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58:32.838" v="390" actId="207"/>
          <ac:spMkLst>
            <pc:docMk/>
            <pc:sldMk cId="1068136722" sldId="311"/>
            <ac:spMk id="39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0:57.708" v="83" actId="478"/>
          <ac:spMkLst>
            <pc:docMk/>
            <pc:sldMk cId="1068136722" sldId="311"/>
            <ac:spMk id="4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0:57.708" v="83" actId="478"/>
          <ac:picMkLst>
            <pc:docMk/>
            <pc:sldMk cId="1068136722" sldId="31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08:17.152" v="398" actId="208"/>
        <pc:sldMkLst>
          <pc:docMk/>
          <pc:sldMk cId="3018911277" sldId="312"/>
        </pc:sldMkLst>
        <pc:spChg chg="mod">
          <ac:chgData name="Proietti, Isabella" userId="f9e63b28-7054-4497-b9af-5db9fa5c95cf" providerId="ADAL" clId="{5F59360A-E81E-4E55-AD8F-9EC265513CBD}" dt="2022-02-02T21:07:30.193" v="392" actId="207"/>
          <ac:spMkLst>
            <pc:docMk/>
            <pc:sldMk cId="3018911277" sldId="312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7:34.610" v="393" actId="207"/>
          <ac:spMkLst>
            <pc:docMk/>
            <pc:sldMk cId="3018911277" sldId="312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7:39.039" v="394" actId="207"/>
          <ac:spMkLst>
            <pc:docMk/>
            <pc:sldMk cId="3018911277" sldId="312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8:17.152" v="398" actId="208"/>
          <ac:spMkLst>
            <pc:docMk/>
            <pc:sldMk cId="3018911277" sldId="312"/>
            <ac:spMk id="9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14.908" v="84" actId="478"/>
          <ac:spMkLst>
            <pc:docMk/>
            <pc:sldMk cId="3018911277" sldId="312"/>
            <ac:spMk id="41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14.908" v="84" actId="478"/>
          <ac:picMkLst>
            <pc:docMk/>
            <pc:sldMk cId="3018911277" sldId="312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21:11:35.962" v="422" actId="208"/>
        <pc:sldMkLst>
          <pc:docMk/>
          <pc:sldMk cId="4258745124" sldId="313"/>
        </pc:sldMkLst>
        <pc:spChg chg="mod">
          <ac:chgData name="Proietti, Isabella" userId="f9e63b28-7054-4497-b9af-5db9fa5c95cf" providerId="ADAL" clId="{5F59360A-E81E-4E55-AD8F-9EC265513CBD}" dt="2022-02-02T21:10:59.578" v="418" actId="207"/>
          <ac:spMkLst>
            <pc:docMk/>
            <pc:sldMk cId="4258745124" sldId="313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1:10.241" v="419" actId="208"/>
          <ac:spMkLst>
            <pc:docMk/>
            <pc:sldMk cId="4258745124" sldId="313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1:16.821" v="420" actId="208"/>
          <ac:spMkLst>
            <pc:docMk/>
            <pc:sldMk cId="4258745124" sldId="313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1:27.019" v="421" actId="208"/>
          <ac:spMkLst>
            <pc:docMk/>
            <pc:sldMk cId="4258745124" sldId="313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1:35.962" v="422" actId="208"/>
          <ac:spMkLst>
            <pc:docMk/>
            <pc:sldMk cId="4258745124" sldId="313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59.578" v="418" actId="207"/>
          <ac:spMkLst>
            <pc:docMk/>
            <pc:sldMk cId="4258745124" sldId="313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1:35.962" v="422" actId="208"/>
          <ac:spMkLst>
            <pc:docMk/>
            <pc:sldMk cId="4258745124" sldId="313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59.578" v="418" actId="207"/>
          <ac:spMkLst>
            <pc:docMk/>
            <pc:sldMk cId="4258745124" sldId="313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59.578" v="418" actId="207"/>
          <ac:spMkLst>
            <pc:docMk/>
            <pc:sldMk cId="4258745124" sldId="313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52.116" v="417" actId="207"/>
          <ac:spMkLst>
            <pc:docMk/>
            <pc:sldMk cId="4258745124" sldId="313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52.116" v="417" actId="207"/>
          <ac:spMkLst>
            <pc:docMk/>
            <pc:sldMk cId="4258745124" sldId="313"/>
            <ac:spMk id="23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33.266" v="90" actId="478"/>
          <ac:spMkLst>
            <pc:docMk/>
            <pc:sldMk cId="4258745124" sldId="313"/>
            <ac:spMk id="2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33.266" v="90" actId="478"/>
          <ac:picMkLst>
            <pc:docMk/>
            <pc:sldMk cId="4258745124" sldId="313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21:13:46.513" v="428" actId="208"/>
        <pc:sldMkLst>
          <pc:docMk/>
          <pc:sldMk cId="4216081817" sldId="314"/>
        </pc:sldMkLst>
        <pc:spChg chg="mod">
          <ac:chgData name="Proietti, Isabella" userId="f9e63b28-7054-4497-b9af-5db9fa5c95cf" providerId="ADAL" clId="{5F59360A-E81E-4E55-AD8F-9EC265513CBD}" dt="2022-02-02T21:13:07.797" v="425" actId="207"/>
          <ac:spMkLst>
            <pc:docMk/>
            <pc:sldMk cId="4216081817" sldId="314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3:07.797" v="425" actId="207"/>
          <ac:spMkLst>
            <pc:docMk/>
            <pc:sldMk cId="4216081817" sldId="314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2:46.222" v="424" actId="207"/>
          <ac:spMkLst>
            <pc:docMk/>
            <pc:sldMk cId="4216081817" sldId="314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3:28.934" v="427" actId="208"/>
          <ac:spMkLst>
            <pc:docMk/>
            <pc:sldMk cId="4216081817" sldId="314"/>
            <ac:spMk id="3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3:22.153" v="426" actId="208"/>
          <ac:spMkLst>
            <pc:docMk/>
            <pc:sldMk cId="4216081817" sldId="314"/>
            <ac:spMk id="3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2:46.222" v="424" actId="207"/>
          <ac:spMkLst>
            <pc:docMk/>
            <pc:sldMk cId="4216081817" sldId="314"/>
            <ac:spMk id="4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2:46.222" v="424" actId="207"/>
          <ac:spMkLst>
            <pc:docMk/>
            <pc:sldMk cId="4216081817" sldId="314"/>
            <ac:spMk id="4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3:46.513" v="428" actId="208"/>
          <ac:spMkLst>
            <pc:docMk/>
            <pc:sldMk cId="4216081817" sldId="314"/>
            <ac:spMk id="43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35.826" v="91" actId="478"/>
          <ac:spMkLst>
            <pc:docMk/>
            <pc:sldMk cId="4216081817" sldId="314"/>
            <ac:spMk id="45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1:13:07.797" v="425" actId="207"/>
          <ac:grpSpMkLst>
            <pc:docMk/>
            <pc:sldMk cId="4216081817" sldId="314"/>
            <ac:grpSpMk id="6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20.486" v="423" actId="207"/>
          <ac:grpSpMkLst>
            <pc:docMk/>
            <pc:sldMk cId="4216081817" sldId="314"/>
            <ac:grpSpMk id="16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3:07.797" v="425" actId="207"/>
          <ac:grpSpMkLst>
            <pc:docMk/>
            <pc:sldMk cId="4216081817" sldId="314"/>
            <ac:grpSpMk id="19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20.486" v="423" actId="207"/>
          <ac:grpSpMkLst>
            <pc:docMk/>
            <pc:sldMk cId="4216081817" sldId="314"/>
            <ac:grpSpMk id="22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20.486" v="423" actId="207"/>
          <ac:grpSpMkLst>
            <pc:docMk/>
            <pc:sldMk cId="4216081817" sldId="314"/>
            <ac:grpSpMk id="29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20.486" v="423" actId="207"/>
          <ac:grpSpMkLst>
            <pc:docMk/>
            <pc:sldMk cId="4216081817" sldId="314"/>
            <ac:grpSpMk id="32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20.486" v="423" actId="207"/>
          <ac:grpSpMkLst>
            <pc:docMk/>
            <pc:sldMk cId="4216081817" sldId="314"/>
            <ac:grpSpMk id="35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2:46.222" v="424" actId="207"/>
          <ac:grpSpMkLst>
            <pc:docMk/>
            <pc:sldMk cId="4216081817" sldId="314"/>
            <ac:grpSpMk id="42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1:35.826" v="91" actId="478"/>
          <ac:picMkLst>
            <pc:docMk/>
            <pc:sldMk cId="4216081817" sldId="314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38.954" v="92" actId="478"/>
        <pc:sldMkLst>
          <pc:docMk/>
          <pc:sldMk cId="2444943948" sldId="315"/>
        </pc:sldMkLst>
        <pc:spChg chg="del">
          <ac:chgData name="Proietti, Isabella" userId="f9e63b28-7054-4497-b9af-5db9fa5c95cf" providerId="ADAL" clId="{5F59360A-E81E-4E55-AD8F-9EC265513CBD}" dt="2022-02-02T19:11:38.954" v="92" actId="478"/>
          <ac:spMkLst>
            <pc:docMk/>
            <pc:sldMk cId="2444943948" sldId="315"/>
            <ac:spMk id="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38.954" v="92" actId="478"/>
          <ac:picMkLst>
            <pc:docMk/>
            <pc:sldMk cId="2444943948" sldId="315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41.588" v="93" actId="478"/>
        <pc:sldMkLst>
          <pc:docMk/>
          <pc:sldMk cId="1505338200" sldId="316"/>
        </pc:sldMkLst>
        <pc:spChg chg="del">
          <ac:chgData name="Proietti, Isabella" userId="f9e63b28-7054-4497-b9af-5db9fa5c95cf" providerId="ADAL" clId="{5F59360A-E81E-4E55-AD8F-9EC265513CBD}" dt="2022-02-02T19:11:41.588" v="93" actId="478"/>
          <ac:spMkLst>
            <pc:docMk/>
            <pc:sldMk cId="1505338200" sldId="316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41.588" v="93" actId="478"/>
          <ac:picMkLst>
            <pc:docMk/>
            <pc:sldMk cId="1505338200" sldId="316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46.969" v="94" actId="478"/>
        <pc:sldMkLst>
          <pc:docMk/>
          <pc:sldMk cId="2648215432" sldId="317"/>
        </pc:sldMkLst>
        <pc:spChg chg="del">
          <ac:chgData name="Proietti, Isabella" userId="f9e63b28-7054-4497-b9af-5db9fa5c95cf" providerId="ADAL" clId="{5F59360A-E81E-4E55-AD8F-9EC265513CBD}" dt="2022-02-02T19:11:46.969" v="94" actId="478"/>
          <ac:spMkLst>
            <pc:docMk/>
            <pc:sldMk cId="2648215432" sldId="317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46.969" v="94" actId="478"/>
          <ac:picMkLst>
            <pc:docMk/>
            <pc:sldMk cId="2648215432" sldId="317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50.958" v="95" actId="478"/>
        <pc:sldMkLst>
          <pc:docMk/>
          <pc:sldMk cId="757865402" sldId="318"/>
        </pc:sldMkLst>
        <pc:spChg chg="del">
          <ac:chgData name="Proietti, Isabella" userId="f9e63b28-7054-4497-b9af-5db9fa5c95cf" providerId="ADAL" clId="{5F59360A-E81E-4E55-AD8F-9EC265513CBD}" dt="2022-02-02T19:11:50.958" v="95" actId="478"/>
          <ac:spMkLst>
            <pc:docMk/>
            <pc:sldMk cId="757865402" sldId="318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50.958" v="95" actId="478"/>
          <ac:picMkLst>
            <pc:docMk/>
            <pc:sldMk cId="757865402" sldId="318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53.970" v="96" actId="478"/>
        <pc:sldMkLst>
          <pc:docMk/>
          <pc:sldMk cId="3743041903" sldId="319"/>
        </pc:sldMkLst>
        <pc:spChg chg="del">
          <ac:chgData name="Proietti, Isabella" userId="f9e63b28-7054-4497-b9af-5db9fa5c95cf" providerId="ADAL" clId="{5F59360A-E81E-4E55-AD8F-9EC265513CBD}" dt="2022-02-02T19:11:53.970" v="96" actId="478"/>
          <ac:spMkLst>
            <pc:docMk/>
            <pc:sldMk cId="3743041903" sldId="319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53.970" v="96" actId="478"/>
          <ac:picMkLst>
            <pc:docMk/>
            <pc:sldMk cId="3743041903" sldId="319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1:57.363" v="97" actId="478"/>
        <pc:sldMkLst>
          <pc:docMk/>
          <pc:sldMk cId="1068136722" sldId="320"/>
        </pc:sldMkLst>
        <pc:spChg chg="del">
          <ac:chgData name="Proietti, Isabella" userId="f9e63b28-7054-4497-b9af-5db9fa5c95cf" providerId="ADAL" clId="{5F59360A-E81E-4E55-AD8F-9EC265513CBD}" dt="2022-02-02T19:11:57.363" v="97" actId="478"/>
          <ac:spMkLst>
            <pc:docMk/>
            <pc:sldMk cId="1068136722" sldId="320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57.363" v="97" actId="478"/>
          <ac:picMkLst>
            <pc:docMk/>
            <pc:sldMk cId="1068136722" sldId="320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21:16:04.265" v="432" actId="207"/>
        <pc:sldMkLst>
          <pc:docMk/>
          <pc:sldMk cId="3018911277" sldId="321"/>
        </pc:sldMkLst>
        <pc:spChg chg="del">
          <ac:chgData name="Proietti, Isabella" userId="f9e63b28-7054-4497-b9af-5db9fa5c95cf" providerId="ADAL" clId="{5F59360A-E81E-4E55-AD8F-9EC265513CBD}" dt="2022-02-02T19:12:01.463" v="98" actId="478"/>
          <ac:spMkLst>
            <pc:docMk/>
            <pc:sldMk cId="3018911277" sldId="321"/>
            <ac:spMk id="22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1:16:04.265" v="432" actId="207"/>
          <ac:grpSpMkLst>
            <pc:docMk/>
            <pc:sldMk cId="3018911277" sldId="321"/>
            <ac:grpSpMk id="7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5:57.258" v="431" actId="207"/>
          <ac:grpSpMkLst>
            <pc:docMk/>
            <pc:sldMk cId="3018911277" sldId="321"/>
            <ac:grpSpMk id="10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5:53.493" v="430" actId="207"/>
          <ac:grpSpMkLst>
            <pc:docMk/>
            <pc:sldMk cId="3018911277" sldId="321"/>
            <ac:grpSpMk id="13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5:53.493" v="430" actId="207"/>
          <ac:grpSpMkLst>
            <pc:docMk/>
            <pc:sldMk cId="3018911277" sldId="321"/>
            <ac:grpSpMk id="16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5:45.698" v="429" actId="207"/>
          <ac:grpSpMkLst>
            <pc:docMk/>
            <pc:sldMk cId="3018911277" sldId="321"/>
            <ac:grpSpMk id="19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2:01.463" v="98" actId="478"/>
          <ac:picMkLst>
            <pc:docMk/>
            <pc:sldMk cId="3018911277" sldId="32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17:30.883" v="438" actId="208"/>
        <pc:sldMkLst>
          <pc:docMk/>
          <pc:sldMk cId="4258745124" sldId="322"/>
        </pc:sldMkLst>
        <pc:spChg chg="mod">
          <ac:chgData name="Proietti, Isabella" userId="f9e63b28-7054-4497-b9af-5db9fa5c95cf" providerId="ADAL" clId="{5F59360A-E81E-4E55-AD8F-9EC265513CBD}" dt="2022-02-02T21:16:44.329" v="433" actId="207"/>
          <ac:spMkLst>
            <pc:docMk/>
            <pc:sldMk cId="4258745124" sldId="322"/>
            <ac:spMk id="13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6:44.329" v="433" actId="207"/>
          <ac:spMkLst>
            <pc:docMk/>
            <pc:sldMk cId="4258745124" sldId="322"/>
            <ac:spMk id="13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6:44.329" v="433" actId="207"/>
          <ac:spMkLst>
            <pc:docMk/>
            <pc:sldMk cId="4258745124" sldId="322"/>
            <ac:spMk id="13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6:56.277" v="434" actId="207"/>
          <ac:spMkLst>
            <pc:docMk/>
            <pc:sldMk cId="4258745124" sldId="322"/>
            <ac:spMk id="13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6:44.329" v="433" actId="207"/>
          <ac:spMkLst>
            <pc:docMk/>
            <pc:sldMk cId="4258745124" sldId="322"/>
            <ac:spMk id="13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08.229" v="435" actId="208"/>
          <ac:spMkLst>
            <pc:docMk/>
            <pc:sldMk cId="4258745124" sldId="322"/>
            <ac:spMk id="13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13.706" v="436" actId="208"/>
          <ac:spMkLst>
            <pc:docMk/>
            <pc:sldMk cId="4258745124" sldId="322"/>
            <ac:spMk id="14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19.205" v="437" actId="208"/>
          <ac:spMkLst>
            <pc:docMk/>
            <pc:sldMk cId="4258745124" sldId="322"/>
            <ac:spMk id="14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30.883" v="438" actId="208"/>
          <ac:spMkLst>
            <pc:docMk/>
            <pc:sldMk cId="4258745124" sldId="322"/>
            <ac:spMk id="148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2:06.680" v="100" actId="478"/>
          <ac:spMkLst>
            <pc:docMk/>
            <pc:sldMk cId="4258745124" sldId="322"/>
            <ac:spMk id="154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1:16:44.329" v="433" actId="207"/>
          <ac:grpSpMkLst>
            <pc:docMk/>
            <pc:sldMk cId="4258745124" sldId="322"/>
            <ac:grpSpMk id="137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6:44.329" v="433" actId="207"/>
          <ac:grpSpMkLst>
            <pc:docMk/>
            <pc:sldMk cId="4258745124" sldId="322"/>
            <ac:grpSpMk id="140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6:44.329" v="433" actId="207"/>
          <ac:grpSpMkLst>
            <pc:docMk/>
            <pc:sldMk cId="4258745124" sldId="322"/>
            <ac:grpSpMk id="143" creationId="{00000000-0000-0000-0000-000000000000}"/>
          </ac:grpSpMkLst>
        </pc:grpChg>
        <pc:grpChg chg="mod">
          <ac:chgData name="Proietti, Isabella" userId="f9e63b28-7054-4497-b9af-5db9fa5c95cf" providerId="ADAL" clId="{5F59360A-E81E-4E55-AD8F-9EC265513CBD}" dt="2022-02-02T21:16:44.329" v="433" actId="207"/>
          <ac:grpSpMkLst>
            <pc:docMk/>
            <pc:sldMk cId="4258745124" sldId="322"/>
            <ac:grpSpMk id="146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2:06.680" v="100" actId="478"/>
          <ac:picMkLst>
            <pc:docMk/>
            <pc:sldMk cId="4258745124" sldId="322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18:32.388" v="445" actId="208"/>
        <pc:sldMkLst>
          <pc:docMk/>
          <pc:sldMk cId="4216081817" sldId="323"/>
        </pc:sldMkLst>
        <pc:spChg chg="mod">
          <ac:chgData name="Proietti, Isabella" userId="f9e63b28-7054-4497-b9af-5db9fa5c95cf" providerId="ADAL" clId="{5F59360A-E81E-4E55-AD8F-9EC265513CBD}" dt="2022-02-02T21:18:05.159" v="440" actId="208"/>
          <ac:spMkLst>
            <pc:docMk/>
            <pc:sldMk cId="4216081817" sldId="323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05.159" v="440" actId="208"/>
          <ac:spMkLst>
            <pc:docMk/>
            <pc:sldMk cId="4216081817" sldId="323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05.159" v="440" actId="208"/>
          <ac:spMkLst>
            <pc:docMk/>
            <pc:sldMk cId="4216081817" sldId="323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10.771" v="441" actId="208"/>
          <ac:spMkLst>
            <pc:docMk/>
            <pc:sldMk cId="4216081817" sldId="323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05.159" v="440" actId="208"/>
          <ac:spMkLst>
            <pc:docMk/>
            <pc:sldMk cId="4216081817" sldId="323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05.159" v="440" actId="208"/>
          <ac:spMkLst>
            <pc:docMk/>
            <pc:sldMk cId="4216081817" sldId="323"/>
            <ac:spMk id="1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32.388" v="445" actId="208"/>
          <ac:spMkLst>
            <pc:docMk/>
            <pc:sldMk cId="4216081817" sldId="323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25.491" v="443" actId="208"/>
          <ac:spMkLst>
            <pc:docMk/>
            <pc:sldMk cId="4216081817" sldId="323"/>
            <ac:spMk id="2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25.491" v="443" actId="208"/>
          <ac:spMkLst>
            <pc:docMk/>
            <pc:sldMk cId="4216081817" sldId="323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25.491" v="443" actId="208"/>
          <ac:spMkLst>
            <pc:docMk/>
            <pc:sldMk cId="4216081817" sldId="323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7:51.851" v="439" actId="207"/>
          <ac:spMkLst>
            <pc:docMk/>
            <pc:sldMk cId="4216081817" sldId="323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8:25.491" v="443" actId="208"/>
          <ac:spMkLst>
            <pc:docMk/>
            <pc:sldMk cId="4216081817" sldId="323"/>
            <ac:spMk id="27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2:09.578" v="101" actId="478"/>
          <ac:spMkLst>
            <pc:docMk/>
            <pc:sldMk cId="4216081817" sldId="323"/>
            <ac:spMk id="2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09.578" v="101" actId="478"/>
          <ac:picMkLst>
            <pc:docMk/>
            <pc:sldMk cId="4216081817" sldId="323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2:11.724" v="102" actId="478"/>
        <pc:sldMkLst>
          <pc:docMk/>
          <pc:sldMk cId="2444943948" sldId="324"/>
        </pc:sldMkLst>
        <pc:spChg chg="del">
          <ac:chgData name="Proietti, Isabella" userId="f9e63b28-7054-4497-b9af-5db9fa5c95cf" providerId="ADAL" clId="{5F59360A-E81E-4E55-AD8F-9EC265513CBD}" dt="2022-02-02T19:12:11.724" v="102" actId="478"/>
          <ac:spMkLst>
            <pc:docMk/>
            <pc:sldMk cId="2444943948" sldId="324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11.724" v="102" actId="478"/>
          <ac:picMkLst>
            <pc:docMk/>
            <pc:sldMk cId="2444943948" sldId="32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21:11.389" v="460" actId="207"/>
        <pc:sldMkLst>
          <pc:docMk/>
          <pc:sldMk cId="1505338200" sldId="325"/>
        </pc:sldMkLst>
        <pc:spChg chg="mod">
          <ac:chgData name="Proietti, Isabella" userId="f9e63b28-7054-4497-b9af-5db9fa5c95cf" providerId="ADAL" clId="{5F59360A-E81E-4E55-AD8F-9EC265513CBD}" dt="2022-02-02T21:21:11.389" v="460" actId="207"/>
          <ac:spMkLst>
            <pc:docMk/>
            <pc:sldMk cId="1505338200" sldId="325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0:42.545" v="455" actId="207"/>
          <ac:spMkLst>
            <pc:docMk/>
            <pc:sldMk cId="1505338200" sldId="325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59.841" v="449" actId="208"/>
          <ac:spMkLst>
            <pc:docMk/>
            <pc:sldMk cId="1505338200" sldId="325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0:56.528" v="457" actId="207"/>
          <ac:spMkLst>
            <pc:docMk/>
            <pc:sldMk cId="1505338200" sldId="325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1:06.649" v="459" actId="207"/>
          <ac:spMkLst>
            <pc:docMk/>
            <pc:sldMk cId="1505338200" sldId="325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46.119" v="446" actId="207"/>
          <ac:spMkLst>
            <pc:docMk/>
            <pc:sldMk cId="1505338200" sldId="325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46.119" v="446" actId="207"/>
          <ac:spMkLst>
            <pc:docMk/>
            <pc:sldMk cId="1505338200" sldId="325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46.119" v="446" actId="207"/>
          <ac:spMkLst>
            <pc:docMk/>
            <pc:sldMk cId="1505338200" sldId="325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46.119" v="446" actId="207"/>
          <ac:spMkLst>
            <pc:docMk/>
            <pc:sldMk cId="1505338200" sldId="325"/>
            <ac:spMk id="1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9:46.119" v="446" actId="207"/>
          <ac:spMkLst>
            <pc:docMk/>
            <pc:sldMk cId="1505338200" sldId="325"/>
            <ac:spMk id="16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2:15.662" v="103" actId="478"/>
          <ac:spMkLst>
            <pc:docMk/>
            <pc:sldMk cId="1505338200" sldId="325"/>
            <ac:spMk id="1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15.662" v="103" actId="478"/>
          <ac:picMkLst>
            <pc:docMk/>
            <pc:sldMk cId="1505338200" sldId="325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22:57.933" v="470" actId="207"/>
        <pc:sldMkLst>
          <pc:docMk/>
          <pc:sldMk cId="2648215432" sldId="326"/>
        </pc:sldMkLst>
        <pc:spChg chg="mod">
          <ac:chgData name="Proietti, Isabella" userId="f9e63b28-7054-4497-b9af-5db9fa5c95cf" providerId="ADAL" clId="{5F59360A-E81E-4E55-AD8F-9EC265513CBD}" dt="2022-02-02T21:21:51.570" v="461" actId="207"/>
          <ac:spMkLst>
            <pc:docMk/>
            <pc:sldMk cId="2648215432" sldId="326"/>
            <ac:spMk id="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1:59.583" v="462" actId="207"/>
          <ac:spMkLst>
            <pc:docMk/>
            <pc:sldMk cId="2648215432" sldId="326"/>
            <ac:spMk id="1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57.933" v="470" actId="207"/>
          <ac:spMkLst>
            <pc:docMk/>
            <pc:sldMk cId="2648215432" sldId="326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08.913" v="463" actId="207"/>
          <ac:spMkLst>
            <pc:docMk/>
            <pc:sldMk cId="2648215432" sldId="326"/>
            <ac:spMk id="1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41.261" v="469" actId="207"/>
          <ac:spMkLst>
            <pc:docMk/>
            <pc:sldMk cId="2648215432" sldId="326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33.431" v="468" actId="207"/>
          <ac:spMkLst>
            <pc:docMk/>
            <pc:sldMk cId="2648215432" sldId="326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33.431" v="468" actId="207"/>
          <ac:spMkLst>
            <pc:docMk/>
            <pc:sldMk cId="2648215432" sldId="326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27.625" v="467" actId="207"/>
          <ac:spMkLst>
            <pc:docMk/>
            <pc:sldMk cId="2648215432" sldId="326"/>
            <ac:spMk id="2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15.101" v="464" actId="207"/>
          <ac:spMkLst>
            <pc:docMk/>
            <pc:sldMk cId="2648215432" sldId="326"/>
            <ac:spMk id="3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2:57.933" v="470" actId="207"/>
          <ac:spMkLst>
            <pc:docMk/>
            <pc:sldMk cId="2648215432" sldId="326"/>
            <ac:spMk id="31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2:18.038" v="104" actId="478"/>
          <ac:spMkLst>
            <pc:docMk/>
            <pc:sldMk cId="2648215432" sldId="326"/>
            <ac:spMk id="3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18.038" v="104" actId="478"/>
          <ac:picMkLst>
            <pc:docMk/>
            <pc:sldMk cId="2648215432" sldId="326"/>
            <ac:picMk id="4" creationId="{00000000-0000-0000-0000-000000000000}"/>
          </ac:picMkLst>
        </pc:picChg>
      </pc:sldChg>
      <pc:sldChg chg="delSp modSp">
        <pc:chgData name="Proietti, Isabella" userId="f9e63b28-7054-4497-b9af-5db9fa5c95cf" providerId="ADAL" clId="{5F59360A-E81E-4E55-AD8F-9EC265513CBD}" dt="2022-02-02T21:23:38.011" v="472" actId="207"/>
        <pc:sldMkLst>
          <pc:docMk/>
          <pc:sldMk cId="757865402" sldId="327"/>
        </pc:sldMkLst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1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1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0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8.011" v="472" actId="207"/>
          <ac:spMkLst>
            <pc:docMk/>
            <pc:sldMk cId="757865402" sldId="327"/>
            <ac:spMk id="2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4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5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6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23:31.159" v="471" actId="207"/>
          <ac:spMkLst>
            <pc:docMk/>
            <pc:sldMk cId="757865402" sldId="327"/>
            <ac:spMk id="29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2:20.443" v="105" actId="478"/>
          <ac:spMkLst>
            <pc:docMk/>
            <pc:sldMk cId="757865402" sldId="327"/>
            <ac:spMk id="43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20.443" v="105" actId="478"/>
          <ac:picMkLst>
            <pc:docMk/>
            <pc:sldMk cId="757865402" sldId="327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00:49.199" v="294" actId="207"/>
        <pc:sldMkLst>
          <pc:docMk/>
          <pc:sldMk cId="2962095335" sldId="333"/>
        </pc:sldMkLst>
        <pc:spChg chg="mod">
          <ac:chgData name="Proietti, Isabella" userId="f9e63b28-7054-4497-b9af-5db9fa5c95cf" providerId="ADAL" clId="{5F59360A-E81E-4E55-AD8F-9EC265513CBD}" dt="2022-02-02T20:00:49.199" v="294" actId="207"/>
          <ac:spMkLst>
            <pc:docMk/>
            <pc:sldMk cId="2962095335" sldId="333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0:38.882" v="293" actId="207"/>
          <ac:spMkLst>
            <pc:docMk/>
            <pc:sldMk cId="2962095335" sldId="333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0:28.546" v="292" actId="207"/>
          <ac:spMkLst>
            <pc:docMk/>
            <pc:sldMk cId="2962095335" sldId="333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43.160" v="65" actId="478"/>
          <ac:spMkLst>
            <pc:docMk/>
            <pc:sldMk cId="2962095335" sldId="333"/>
            <ac:spMk id="2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43.160" v="65" actId="478"/>
          <ac:picMkLst>
            <pc:docMk/>
            <pc:sldMk cId="2962095335" sldId="33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0:01:09.283" v="297" actId="207"/>
        <pc:sldMkLst>
          <pc:docMk/>
          <pc:sldMk cId="1819193388" sldId="334"/>
        </pc:sldMkLst>
        <pc:spChg chg="mod">
          <ac:chgData name="Proietti, Isabella" userId="f9e63b28-7054-4497-b9af-5db9fa5c95cf" providerId="ADAL" clId="{5F59360A-E81E-4E55-AD8F-9EC265513CBD}" dt="2022-02-02T20:01:09.283" v="297" actId="207"/>
          <ac:spMkLst>
            <pc:docMk/>
            <pc:sldMk cId="1819193388" sldId="334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1:01.917" v="296" actId="207"/>
          <ac:spMkLst>
            <pc:docMk/>
            <pc:sldMk cId="1819193388" sldId="334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0:00:57.582" v="295" actId="207"/>
          <ac:spMkLst>
            <pc:docMk/>
            <pc:sldMk cId="1819193388" sldId="334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09:45.896" v="66" actId="478"/>
          <ac:spMkLst>
            <pc:docMk/>
            <pc:sldMk cId="1819193388" sldId="334"/>
            <ac:spMk id="2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09:45.896" v="66" actId="478"/>
          <ac:picMkLst>
            <pc:docMk/>
            <pc:sldMk cId="1819193388" sldId="334"/>
            <ac:picMk id="4" creationId="{00000000-0000-0000-0000-000000000000}"/>
          </ac:picMkLst>
        </pc:picChg>
      </pc:sldChg>
      <pc:sldChg chg="addSp delSp modSp mod">
        <pc:chgData name="Proietti, Isabella" userId="f9e63b28-7054-4497-b9af-5db9fa5c95cf" providerId="ADAL" clId="{5F59360A-E81E-4E55-AD8F-9EC265513CBD}" dt="2022-02-02T20:57:00.572" v="382" actId="207"/>
        <pc:sldMkLst>
          <pc:docMk/>
          <pc:sldMk cId="2827672339" sldId="335"/>
        </pc:sldMkLst>
        <pc:spChg chg="del">
          <ac:chgData name="Proietti, Isabella" userId="f9e63b28-7054-4497-b9af-5db9fa5c95cf" providerId="ADAL" clId="{5F59360A-E81E-4E55-AD8F-9EC265513CBD}" dt="2022-02-02T19:10:48.741" v="81" actId="478"/>
          <ac:spMkLst>
            <pc:docMk/>
            <pc:sldMk cId="2827672339" sldId="335"/>
            <ac:spMk id="7" creationId="{00000000-0000-0000-0000-000000000000}"/>
          </ac:spMkLst>
        </pc:spChg>
        <pc:graphicFrameChg chg="mod modGraphic">
          <ac:chgData name="Proietti, Isabella" userId="f9e63b28-7054-4497-b9af-5db9fa5c95cf" providerId="ADAL" clId="{5F59360A-E81E-4E55-AD8F-9EC265513CBD}" dt="2022-02-02T20:57:00.572" v="382" actId="207"/>
          <ac:graphicFrameMkLst>
            <pc:docMk/>
            <pc:sldMk cId="2827672339" sldId="335"/>
            <ac:graphicFrameMk id="2" creationId="{00000000-0000-0000-0000-000000000000}"/>
          </ac:graphicFrameMkLst>
        </pc:graphicFrameChg>
        <pc:graphicFrameChg chg="add mod">
          <ac:chgData name="Proietti, Isabella" userId="f9e63b28-7054-4497-b9af-5db9fa5c95cf" providerId="ADAL" clId="{5F59360A-E81E-4E55-AD8F-9EC265513CBD}" dt="2022-02-02T20:56:03.664" v="377" actId="571"/>
          <ac:graphicFrameMkLst>
            <pc:docMk/>
            <pc:sldMk cId="2827672339" sldId="335"/>
            <ac:graphicFrameMk id="8" creationId="{A5C2EEC4-3D08-4AD0-9404-1E2408FE36F6}"/>
          </ac:graphicFrameMkLst>
        </pc:graphicFrameChg>
        <pc:picChg chg="del">
          <ac:chgData name="Proietti, Isabella" userId="f9e63b28-7054-4497-b9af-5db9fa5c95cf" providerId="ADAL" clId="{5F59360A-E81E-4E55-AD8F-9EC265513CBD}" dt="2022-02-02T19:10:48.741" v="81" actId="478"/>
          <ac:picMkLst>
            <pc:docMk/>
            <pc:sldMk cId="2827672339" sldId="335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10:07.158" v="416" actId="207"/>
        <pc:sldMkLst>
          <pc:docMk/>
          <pc:sldMk cId="2123740327" sldId="341"/>
        </pc:sldMkLst>
        <pc:spChg chg="mod">
          <ac:chgData name="Proietti, Isabella" userId="f9e63b28-7054-4497-b9af-5db9fa5c95cf" providerId="ADAL" clId="{5F59360A-E81E-4E55-AD8F-9EC265513CBD}" dt="2022-02-02T21:10:07.158" v="416" actId="207"/>
          <ac:spMkLst>
            <pc:docMk/>
            <pc:sldMk cId="2123740327" sldId="341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10:01.726" v="414" actId="207"/>
          <ac:spMkLst>
            <pc:docMk/>
            <pc:sldMk cId="2123740327" sldId="341"/>
            <ac:spMk id="15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29.801" v="89" actId="478"/>
          <ac:spMkLst>
            <pc:docMk/>
            <pc:sldMk cId="2123740327" sldId="341"/>
            <ac:spMk id="16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29.801" v="89" actId="478"/>
          <ac:picMkLst>
            <pc:docMk/>
            <pc:sldMk cId="2123740327" sldId="341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08:51.954" v="403" actId="207"/>
        <pc:sldMkLst>
          <pc:docMk/>
          <pc:sldMk cId="2018580166" sldId="342"/>
        </pc:sldMkLst>
        <pc:spChg chg="mod">
          <ac:chgData name="Proietti, Isabella" userId="f9e63b28-7054-4497-b9af-5db9fa5c95cf" providerId="ADAL" clId="{5F59360A-E81E-4E55-AD8F-9EC265513CBD}" dt="2022-02-02T21:08:36.281" v="399" actId="207"/>
          <ac:spMkLst>
            <pc:docMk/>
            <pc:sldMk cId="2018580166" sldId="342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8:51.954" v="403" actId="207"/>
          <ac:spMkLst>
            <pc:docMk/>
            <pc:sldMk cId="2018580166" sldId="342"/>
            <ac:spMk id="8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8:40.038" v="400" actId="207"/>
          <ac:spMkLst>
            <pc:docMk/>
            <pc:sldMk cId="2018580166" sldId="342"/>
            <ac:spMk id="9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8:47.995" v="402" actId="207"/>
          <ac:spMkLst>
            <pc:docMk/>
            <pc:sldMk cId="2018580166" sldId="342"/>
            <ac:spMk id="10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17.620" v="85" actId="478"/>
          <ac:spMkLst>
            <pc:docMk/>
            <pc:sldMk cId="2018580166" sldId="342"/>
            <ac:spMk id="1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17.620" v="85" actId="478"/>
          <ac:picMkLst>
            <pc:docMk/>
            <pc:sldMk cId="2018580166" sldId="342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09:54.305" v="413" actId="207"/>
        <pc:sldMkLst>
          <pc:docMk/>
          <pc:sldMk cId="2397342577" sldId="343"/>
        </pc:sldMkLst>
        <pc:spChg chg="mod">
          <ac:chgData name="Proietti, Isabella" userId="f9e63b28-7054-4497-b9af-5db9fa5c95cf" providerId="ADAL" clId="{5F59360A-E81E-4E55-AD8F-9EC265513CBD}" dt="2022-02-02T21:09:47.249" v="412" actId="207"/>
          <ac:spMkLst>
            <pc:docMk/>
            <pc:sldMk cId="2397342577" sldId="343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54.305" v="413" actId="207"/>
          <ac:spMkLst>
            <pc:docMk/>
            <pc:sldMk cId="2397342577" sldId="343"/>
            <ac:spMk id="13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26.985" v="88" actId="478"/>
          <ac:spMkLst>
            <pc:docMk/>
            <pc:sldMk cId="2397342577" sldId="343"/>
            <ac:spMk id="1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26.985" v="88" actId="478"/>
          <ac:picMkLst>
            <pc:docMk/>
            <pc:sldMk cId="2397342577" sldId="343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09:40.996" v="411" actId="207"/>
        <pc:sldMkLst>
          <pc:docMk/>
          <pc:sldMk cId="1821901876" sldId="344"/>
        </pc:sldMkLst>
        <pc:spChg chg="mod">
          <ac:chgData name="Proietti, Isabella" userId="f9e63b28-7054-4497-b9af-5db9fa5c95cf" providerId="ADAL" clId="{5F59360A-E81E-4E55-AD8F-9EC265513CBD}" dt="2022-02-02T21:09:34.084" v="410" actId="207"/>
          <ac:spMkLst>
            <pc:docMk/>
            <pc:sldMk cId="1821901876" sldId="344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28.189" v="409" actId="207"/>
          <ac:spMkLst>
            <pc:docMk/>
            <pc:sldMk cId="1821901876" sldId="344"/>
            <ac:spMk id="11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40.996" v="411" actId="207"/>
          <ac:spMkLst>
            <pc:docMk/>
            <pc:sldMk cId="1821901876" sldId="344"/>
            <ac:spMk id="12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28.189" v="409" actId="207"/>
          <ac:spMkLst>
            <pc:docMk/>
            <pc:sldMk cId="1821901876" sldId="344"/>
            <ac:spMk id="13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28.189" v="409" actId="207"/>
          <ac:spMkLst>
            <pc:docMk/>
            <pc:sldMk cId="1821901876" sldId="344"/>
            <ac:spMk id="14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22.746" v="87" actId="478"/>
          <ac:spMkLst>
            <pc:docMk/>
            <pc:sldMk cId="1821901876" sldId="344"/>
            <ac:spMk id="15" creationId="{00000000-0000-0000-0000-000000000000}"/>
          </ac:spMkLst>
        </pc:spChg>
        <pc:grpChg chg="mod">
          <ac:chgData name="Proietti, Isabella" userId="f9e63b28-7054-4497-b9af-5db9fa5c95cf" providerId="ADAL" clId="{5F59360A-E81E-4E55-AD8F-9EC265513CBD}" dt="2022-02-02T21:09:28.189" v="409" actId="207"/>
          <ac:grpSpMkLst>
            <pc:docMk/>
            <pc:sldMk cId="1821901876" sldId="344"/>
            <ac:grpSpMk id="10" creationId="{00000000-0000-0000-0000-000000000000}"/>
          </ac:grpSpMkLst>
        </pc:grpChg>
        <pc:picChg chg="del">
          <ac:chgData name="Proietti, Isabella" userId="f9e63b28-7054-4497-b9af-5db9fa5c95cf" providerId="ADAL" clId="{5F59360A-E81E-4E55-AD8F-9EC265513CBD}" dt="2022-02-02T19:11:22.746" v="87" actId="478"/>
          <ac:picMkLst>
            <pc:docMk/>
            <pc:sldMk cId="1821901876" sldId="344"/>
            <ac:picMk id="4" creationId="{00000000-0000-0000-0000-000000000000}"/>
          </ac:picMkLst>
        </pc:picChg>
      </pc:sldChg>
      <pc:sldChg chg="delSp modSp mod">
        <pc:chgData name="Proietti, Isabella" userId="f9e63b28-7054-4497-b9af-5db9fa5c95cf" providerId="ADAL" clId="{5F59360A-E81E-4E55-AD8F-9EC265513CBD}" dt="2022-02-02T21:09:19.258" v="407" actId="207"/>
        <pc:sldMkLst>
          <pc:docMk/>
          <pc:sldMk cId="1118209033" sldId="345"/>
        </pc:sldMkLst>
        <pc:spChg chg="mod">
          <ac:chgData name="Proietti, Isabella" userId="f9e63b28-7054-4497-b9af-5db9fa5c95cf" providerId="ADAL" clId="{5F59360A-E81E-4E55-AD8F-9EC265513CBD}" dt="2022-02-02T21:09:19.258" v="407" actId="207"/>
          <ac:spMkLst>
            <pc:docMk/>
            <pc:sldMk cId="1118209033" sldId="345"/>
            <ac:spMk id="7" creationId="{00000000-0000-0000-0000-000000000000}"/>
          </ac:spMkLst>
        </pc:spChg>
        <pc:spChg chg="mod">
          <ac:chgData name="Proietti, Isabella" userId="f9e63b28-7054-4497-b9af-5db9fa5c95cf" providerId="ADAL" clId="{5F59360A-E81E-4E55-AD8F-9EC265513CBD}" dt="2022-02-02T21:09:14.424" v="406" actId="207"/>
          <ac:spMkLst>
            <pc:docMk/>
            <pc:sldMk cId="1118209033" sldId="345"/>
            <ac:spMk id="11" creationId="{00000000-0000-0000-0000-000000000000}"/>
          </ac:spMkLst>
        </pc:spChg>
        <pc:spChg chg="del">
          <ac:chgData name="Proietti, Isabella" userId="f9e63b28-7054-4497-b9af-5db9fa5c95cf" providerId="ADAL" clId="{5F59360A-E81E-4E55-AD8F-9EC265513CBD}" dt="2022-02-02T19:11:20.251" v="86" actId="478"/>
          <ac:spMkLst>
            <pc:docMk/>
            <pc:sldMk cId="1118209033" sldId="345"/>
            <ac:spMk id="15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1:20.251" v="86" actId="478"/>
          <ac:picMkLst>
            <pc:docMk/>
            <pc:sldMk cId="1118209033" sldId="345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2:03.992" v="99" actId="478"/>
        <pc:sldMkLst>
          <pc:docMk/>
          <pc:sldMk cId="3196341349" sldId="346"/>
        </pc:sldMkLst>
        <pc:spChg chg="del">
          <ac:chgData name="Proietti, Isabella" userId="f9e63b28-7054-4497-b9af-5db9fa5c95cf" providerId="ADAL" clId="{5F59360A-E81E-4E55-AD8F-9EC265513CBD}" dt="2022-02-02T19:12:03.992" v="99" actId="478"/>
          <ac:spMkLst>
            <pc:docMk/>
            <pc:sldMk cId="3196341349" sldId="346"/>
            <ac:spMk id="7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03.992" v="99" actId="478"/>
          <ac:picMkLst>
            <pc:docMk/>
            <pc:sldMk cId="3196341349" sldId="346"/>
            <ac:picMk id="4" creationId="{00000000-0000-0000-0000-000000000000}"/>
          </ac:picMkLst>
        </pc:picChg>
      </pc:sldChg>
      <pc:sldChg chg="delSp">
        <pc:chgData name="Proietti, Isabella" userId="f9e63b28-7054-4497-b9af-5db9fa5c95cf" providerId="ADAL" clId="{5F59360A-E81E-4E55-AD8F-9EC265513CBD}" dt="2022-02-02T19:12:23.666" v="106" actId="478"/>
        <pc:sldMkLst>
          <pc:docMk/>
          <pc:sldMk cId="3243116912" sldId="347"/>
        </pc:sldMkLst>
        <pc:spChg chg="del">
          <ac:chgData name="Proietti, Isabella" userId="f9e63b28-7054-4497-b9af-5db9fa5c95cf" providerId="ADAL" clId="{5F59360A-E81E-4E55-AD8F-9EC265513CBD}" dt="2022-02-02T19:12:23.666" v="106" actId="478"/>
          <ac:spMkLst>
            <pc:docMk/>
            <pc:sldMk cId="3243116912" sldId="347"/>
            <ac:spMk id="8" creationId="{00000000-0000-0000-0000-000000000000}"/>
          </ac:spMkLst>
        </pc:spChg>
        <pc:picChg chg="del">
          <ac:chgData name="Proietti, Isabella" userId="f9e63b28-7054-4497-b9af-5db9fa5c95cf" providerId="ADAL" clId="{5F59360A-E81E-4E55-AD8F-9EC265513CBD}" dt="2022-02-02T19:12:23.666" v="106" actId="478"/>
          <ac:picMkLst>
            <pc:docMk/>
            <pc:sldMk cId="3243116912" sldId="347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B2E6-3524-4207-9658-F0BEC9A30AE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9371-F5F1-414B-B80E-64BF6346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9371-F5F1-414B-B80E-64BF63465C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EA52-3968-471E-8BCA-ADC455AE155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83D3-41E3-4CFB-9F50-B44F90ED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189" y="152400"/>
            <a:ext cx="3678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MyriadPro-Regular"/>
              </a:rPr>
              <a:t>Project Management:</a:t>
            </a:r>
          </a:p>
          <a:p>
            <a:pPr algn="ctr"/>
            <a:r>
              <a:rPr lang="en-US">
                <a:latin typeface="MyriadPro-Regular"/>
              </a:rPr>
              <a:t>A Systems Approach to </a:t>
            </a:r>
          </a:p>
          <a:p>
            <a:pPr algn="ctr"/>
            <a:r>
              <a:rPr lang="en-US">
                <a:latin typeface="MyriadPro-Regular"/>
              </a:rPr>
              <a:t>Planning, Scheduling, and Controlling</a:t>
            </a:r>
          </a:p>
          <a:p>
            <a:pPr algn="ctr"/>
            <a:r>
              <a:rPr lang="en-US">
                <a:latin typeface="MyriadPro-Regular"/>
              </a:rPr>
              <a:t>Thirteenth Edition</a:t>
            </a:r>
            <a:endParaRPr lang="en-US" dirty="0">
              <a:latin typeface="MyriadPro-Regula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8634" y="632460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Excerpted from Project Management 13E by Harold Kerzner. Copyright 2022 by John Wiley &amp; Sons,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7FDDE-6074-4530-A8DE-378564FC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600200"/>
            <a:ext cx="3409950" cy="4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NOT Controlling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1005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Decreased Profits</a:t>
            </a:r>
          </a:p>
          <a:p>
            <a:r>
              <a:rPr lang="en-US" altLang="en-US" sz="2800" dirty="0"/>
              <a:t>Increased manpower needs</a:t>
            </a:r>
          </a:p>
          <a:p>
            <a:r>
              <a:rPr lang="en-US" altLang="en-US" sz="2800" dirty="0"/>
              <a:t>Cost overruns, schedule delays, and penalty occurring earlier and earlier</a:t>
            </a:r>
          </a:p>
          <a:p>
            <a:r>
              <a:rPr lang="en-US" altLang="en-US" sz="2800" dirty="0"/>
              <a:t>An inability to cope with new technology</a:t>
            </a:r>
          </a:p>
          <a:p>
            <a:r>
              <a:rPr lang="en-US" altLang="en-US" sz="2800" dirty="0"/>
              <a:t>R&amp;D results too late to benefit existing product lines</a:t>
            </a:r>
          </a:p>
          <a:p>
            <a:r>
              <a:rPr lang="en-US" altLang="en-US" sz="2800" dirty="0"/>
              <a:t>Temptation to make hasty decisions that prove to be costly</a:t>
            </a:r>
          </a:p>
        </p:txBody>
      </p:sp>
    </p:spTree>
    <p:extLst>
      <p:ext uri="{BB962C8B-B14F-4D97-AF65-F5344CB8AC3E}">
        <p14:creationId xmlns:p14="http://schemas.microsoft.com/office/powerpoint/2010/main" val="295932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28600"/>
            <a:ext cx="8458200" cy="132556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Results of NOT Controlling Obstacles</a:t>
            </a:r>
            <a:br>
              <a:rPr lang="en-US" dirty="0"/>
            </a:br>
            <a:r>
              <a:rPr lang="en-US" sz="1800" dirty="0"/>
              <a:t>(Continued)</a:t>
            </a:r>
            <a:r>
              <a:rPr lang="en-US" dirty="0"/>
              <a:t> 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15867"/>
            <a:ext cx="8229600" cy="4525963"/>
          </a:xfrm>
        </p:spPr>
        <p:txBody>
          <a:bodyPr/>
          <a:lstStyle/>
          <a:p>
            <a:r>
              <a:rPr lang="en-US" altLang="en-US" sz="2800" dirty="0"/>
              <a:t>Management insisting on earlier and greater return on investment</a:t>
            </a:r>
          </a:p>
          <a:p>
            <a:r>
              <a:rPr lang="en-US" altLang="en-US" sz="2800" dirty="0"/>
              <a:t>Greater difficulty in establishing on-target objectives in real time</a:t>
            </a:r>
          </a:p>
          <a:p>
            <a:r>
              <a:rPr lang="en-US" altLang="en-US" sz="2800" dirty="0"/>
              <a:t>Problems in relating cost to technical performance and scheduling during the execution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98637"/>
            <a:ext cx="8229600" cy="4525963"/>
          </a:xfrm>
        </p:spPr>
        <p:txBody>
          <a:bodyPr/>
          <a:lstStyle/>
          <a:p>
            <a:r>
              <a:rPr lang="en-US" altLang="en-US" dirty="0"/>
              <a:t>Technology increasing at an astounding rate</a:t>
            </a:r>
          </a:p>
          <a:p>
            <a:r>
              <a:rPr lang="en-US" altLang="en-US" dirty="0"/>
              <a:t>More money invested in R&amp;D</a:t>
            </a:r>
          </a:p>
          <a:p>
            <a:r>
              <a:rPr lang="en-US" altLang="en-US" dirty="0"/>
              <a:t>More information available</a:t>
            </a:r>
          </a:p>
          <a:p>
            <a:r>
              <a:rPr lang="en-US" altLang="en-US" dirty="0"/>
              <a:t>Shortening of project life cycles</a:t>
            </a:r>
          </a:p>
        </p:txBody>
      </p:sp>
    </p:spTree>
    <p:extLst>
      <p:ext uri="{BB962C8B-B14F-4D97-AF65-F5344CB8AC3E}">
        <p14:creationId xmlns:p14="http://schemas.microsoft.com/office/powerpoint/2010/main" val="381007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Early 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There was no need for project management.</a:t>
            </a:r>
          </a:p>
          <a:p>
            <a:r>
              <a:rPr lang="en-US" dirty="0"/>
              <a:t>Employees were not informed about how project management should work.</a:t>
            </a:r>
          </a:p>
          <a:p>
            <a:r>
              <a:rPr lang="en-US" dirty="0"/>
              <a:t>Executives did not select the appropriate projects or project managers for the first few projects.</a:t>
            </a:r>
          </a:p>
        </p:txBody>
      </p:sp>
    </p:spTree>
    <p:extLst>
      <p:ext uri="{BB962C8B-B14F-4D97-AF65-F5344CB8AC3E}">
        <p14:creationId xmlns:p14="http://schemas.microsoft.com/office/powerpoint/2010/main" val="2479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Reasons for Failure</a:t>
            </a:r>
            <a:br>
              <a:rPr lang="en-US" dirty="0"/>
            </a:br>
            <a:r>
              <a:rPr lang="en-US" sz="20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no attempt to explain the effect of the project management organizational structure on the wage and salary administration program.</a:t>
            </a:r>
          </a:p>
          <a:p>
            <a:r>
              <a:rPr lang="en-US" dirty="0"/>
              <a:t>Employees were not convinced that executives were in total support of the change (to project management).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accountability assumed by a single person</a:t>
            </a:r>
          </a:p>
          <a:p>
            <a:r>
              <a:rPr lang="en-US" dirty="0"/>
              <a:t>Project rather than functional dedication</a:t>
            </a:r>
          </a:p>
          <a:p>
            <a:r>
              <a:rPr lang="en-US" dirty="0"/>
              <a:t>A requirement for coordination across functional interfaces</a:t>
            </a:r>
          </a:p>
          <a:p>
            <a:r>
              <a:rPr lang="en-US" dirty="0"/>
              <a:t>Proper utilization of integral planning and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Easy adaptation to an ever-changing environment</a:t>
            </a:r>
          </a:p>
          <a:p>
            <a:r>
              <a:rPr lang="en-US" sz="2800" dirty="0"/>
              <a:t>Ability to handle a multidisciplinary activity within a specified period of time</a:t>
            </a:r>
          </a:p>
          <a:p>
            <a:r>
              <a:rPr lang="en-US" sz="2800" dirty="0"/>
              <a:t>Horizontal as well as vertical work flow</a:t>
            </a:r>
          </a:p>
          <a:p>
            <a:r>
              <a:rPr lang="en-US" sz="2800" dirty="0"/>
              <a:t>Better orientation toward customer problems</a:t>
            </a:r>
          </a:p>
          <a:p>
            <a:r>
              <a:rPr lang="en-US" sz="2800" dirty="0"/>
              <a:t>Easier identification of activity responsibilities</a:t>
            </a:r>
          </a:p>
          <a:p>
            <a:r>
              <a:rPr lang="en-US" sz="2800" dirty="0"/>
              <a:t>A multidisciplinary decision-making process</a:t>
            </a:r>
          </a:p>
          <a:p>
            <a:r>
              <a:rPr lang="en-US" sz="2800" dirty="0"/>
              <a:t>Innovation in organizational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2800" dirty="0"/>
              <a:t>Biblical Project Management</a:t>
            </a:r>
          </a:p>
          <a:p>
            <a:r>
              <a:rPr lang="en-US" sz="2800" dirty="0"/>
              <a:t>Military Project Management</a:t>
            </a:r>
          </a:p>
          <a:p>
            <a:r>
              <a:rPr lang="en-US" sz="2800" dirty="0"/>
              <a:t>Space Exploration</a:t>
            </a:r>
          </a:p>
          <a:p>
            <a:r>
              <a:rPr lang="en-US" sz="2800" dirty="0"/>
              <a:t>Heavy Construction</a:t>
            </a:r>
          </a:p>
          <a:p>
            <a:r>
              <a:rPr lang="en-US" sz="2800" dirty="0"/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Cycle Phases for Project Management Maturity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88799" y="3608384"/>
            <a:ext cx="1990830" cy="1770063"/>
            <a:chOff x="568" y="2568"/>
            <a:chExt cx="1524" cy="135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568" y="2568"/>
              <a:ext cx="1512" cy="160"/>
            </a:xfrm>
            <a:custGeom>
              <a:avLst/>
              <a:gdLst>
                <a:gd name="T0" fmla="*/ 0 w 1512"/>
                <a:gd name="T1" fmla="*/ 160 h 160"/>
                <a:gd name="T2" fmla="*/ 216 w 1512"/>
                <a:gd name="T3" fmla="*/ 0 h 160"/>
                <a:gd name="T4" fmla="*/ 1512 w 1512"/>
                <a:gd name="T5" fmla="*/ 0 h 160"/>
                <a:gd name="T6" fmla="*/ 1512 w 1512"/>
                <a:gd name="T7" fmla="*/ 160 h 160"/>
                <a:gd name="T8" fmla="*/ 0 w 151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2" h="160">
                  <a:moveTo>
                    <a:pt x="0" y="160"/>
                  </a:moveTo>
                  <a:lnTo>
                    <a:pt x="216" y="0"/>
                  </a:lnTo>
                  <a:lnTo>
                    <a:pt x="1512" y="0"/>
                  </a:lnTo>
                  <a:lnTo>
                    <a:pt x="1512" y="16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76" y="2732"/>
              <a:ext cx="1516" cy="11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06" y="2892"/>
              <a:ext cx="1474" cy="7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400" b="1" dirty="0"/>
                <a:t>Line</a:t>
              </a:r>
              <a:br>
                <a:rPr lang="en-US" altLang="en-US" sz="2400" b="1" dirty="0"/>
              </a:br>
              <a:r>
                <a:rPr lang="en-US" altLang="en-US" sz="2400" b="1" dirty="0"/>
                <a:t>Management</a:t>
              </a:r>
              <a:br>
                <a:rPr lang="en-US" altLang="en-US" sz="2400" b="1" dirty="0"/>
              </a:br>
              <a:r>
                <a:rPr lang="en-US" altLang="en-US" sz="2400" b="1" dirty="0"/>
                <a:t>Acceptance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82257" y="3607078"/>
            <a:ext cx="2002588" cy="1771369"/>
            <a:chOff x="2072" y="2568"/>
            <a:chExt cx="1533" cy="1356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072" y="2568"/>
              <a:ext cx="1520" cy="16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89" y="2733"/>
              <a:ext cx="1516" cy="11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332" y="3159"/>
              <a:ext cx="1054" cy="34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800" b="1" dirty="0"/>
                <a:t>Growth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684845" y="3607078"/>
            <a:ext cx="1985605" cy="1771369"/>
            <a:chOff x="3592" y="2568"/>
            <a:chExt cx="1520" cy="1356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592" y="2568"/>
              <a:ext cx="1520" cy="160"/>
            </a:xfrm>
            <a:custGeom>
              <a:avLst/>
              <a:gdLst>
                <a:gd name="T0" fmla="*/ 1520 w 1520"/>
                <a:gd name="T1" fmla="*/ 160 h 160"/>
                <a:gd name="T2" fmla="*/ 1328 w 1520"/>
                <a:gd name="T3" fmla="*/ 0 h 160"/>
                <a:gd name="T4" fmla="*/ 0 w 1520"/>
                <a:gd name="T5" fmla="*/ 0 h 160"/>
                <a:gd name="T6" fmla="*/ 0 w 1520"/>
                <a:gd name="T7" fmla="*/ 160 h 160"/>
                <a:gd name="T8" fmla="*/ 1520 w 1520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0" h="160">
                  <a:moveTo>
                    <a:pt x="1520" y="160"/>
                  </a:moveTo>
                  <a:lnTo>
                    <a:pt x="1328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1520" y="16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596" y="2733"/>
              <a:ext cx="1515" cy="11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12" y="3143"/>
              <a:ext cx="1230" cy="34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800" b="1" dirty="0"/>
                <a:t>Maturity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709035" y="2119180"/>
            <a:ext cx="1985605" cy="1696909"/>
            <a:chOff x="1352" y="1432"/>
            <a:chExt cx="1520" cy="1299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352" y="1432"/>
              <a:ext cx="1504" cy="104"/>
            </a:xfrm>
            <a:custGeom>
              <a:avLst/>
              <a:gdLst>
                <a:gd name="T0" fmla="*/ 0 w 1504"/>
                <a:gd name="T1" fmla="*/ 104 h 104"/>
                <a:gd name="T2" fmla="*/ 144 w 1504"/>
                <a:gd name="T3" fmla="*/ 0 h 104"/>
                <a:gd name="T4" fmla="*/ 1504 w 1504"/>
                <a:gd name="T5" fmla="*/ 0 h 104"/>
                <a:gd name="T6" fmla="*/ 1504 w 1504"/>
                <a:gd name="T7" fmla="*/ 104 h 104"/>
                <a:gd name="T8" fmla="*/ 0 w 1504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4" h="104">
                  <a:moveTo>
                    <a:pt x="0" y="104"/>
                  </a:moveTo>
                  <a:lnTo>
                    <a:pt x="144" y="0"/>
                  </a:lnTo>
                  <a:lnTo>
                    <a:pt x="1504" y="0"/>
                  </a:lnTo>
                  <a:lnTo>
                    <a:pt x="1504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356" y="1540"/>
              <a:ext cx="1516" cy="11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378" y="1965"/>
              <a:ext cx="1478" cy="34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800" b="1" dirty="0"/>
                <a:t>Embryonic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710330" y="2119180"/>
            <a:ext cx="1980379" cy="1696909"/>
            <a:chOff x="2862" y="1432"/>
            <a:chExt cx="1516" cy="1299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864" y="1432"/>
              <a:ext cx="1512" cy="104"/>
            </a:xfrm>
            <a:custGeom>
              <a:avLst/>
              <a:gdLst>
                <a:gd name="T0" fmla="*/ 1512 w 1512"/>
                <a:gd name="T1" fmla="*/ 104 h 104"/>
                <a:gd name="T2" fmla="*/ 0 w 1512"/>
                <a:gd name="T3" fmla="*/ 104 h 104"/>
                <a:gd name="T4" fmla="*/ 0 w 1512"/>
                <a:gd name="T5" fmla="*/ 0 h 104"/>
                <a:gd name="T6" fmla="*/ 1384 w 1512"/>
                <a:gd name="T7" fmla="*/ 0 h 104"/>
                <a:gd name="T8" fmla="*/ 1512 w 1512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2" h="104">
                  <a:moveTo>
                    <a:pt x="151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384" y="0"/>
                  </a:lnTo>
                  <a:lnTo>
                    <a:pt x="1512" y="104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862" y="1540"/>
              <a:ext cx="1516" cy="11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1447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873" y="1735"/>
              <a:ext cx="1477" cy="7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738438" algn="l"/>
                </a:tabLs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400" b="1" dirty="0"/>
                <a:t>Executive</a:t>
              </a:r>
              <a:br>
                <a:rPr lang="en-US" altLang="en-US" sz="2400" b="1" dirty="0"/>
              </a:br>
              <a:r>
                <a:rPr lang="en-US" altLang="en-US" sz="2400" b="1" dirty="0"/>
                <a:t>Management</a:t>
              </a:r>
              <a:br>
                <a:rPr lang="en-US" altLang="en-US" sz="2400" b="1" dirty="0"/>
              </a:br>
              <a:r>
                <a:rPr lang="en-US" altLang="en-US" sz="2400" b="1" dirty="0"/>
                <a:t>Acceptance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Phases for Level 2 </a:t>
            </a:r>
            <a:br>
              <a:rPr lang="en-US" dirty="0"/>
            </a:br>
            <a:r>
              <a:rPr lang="en-US" dirty="0"/>
              <a:t>Project Management Maturity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335463" y="2384425"/>
            <a:ext cx="24098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88975" y="4241800"/>
            <a:ext cx="24130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98850" y="46656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878513" y="46402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499100" y="3727450"/>
            <a:ext cx="2413000" cy="254000"/>
          </a:xfrm>
          <a:custGeom>
            <a:avLst/>
            <a:gdLst>
              <a:gd name="T0" fmla="*/ 2413000 w 1520"/>
              <a:gd name="T1" fmla="*/ 254000 h 160"/>
              <a:gd name="T2" fmla="*/ 2108200 w 1520"/>
              <a:gd name="T3" fmla="*/ 0 h 160"/>
              <a:gd name="T4" fmla="*/ 0 w 1520"/>
              <a:gd name="T5" fmla="*/ 0 h 160"/>
              <a:gd name="T6" fmla="*/ 0 w 1520"/>
              <a:gd name="T7" fmla="*/ 254000 h 160"/>
              <a:gd name="T8" fmla="*/ 2413000 w 1520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0" h="160">
                <a:moveTo>
                  <a:pt x="1520" y="160"/>
                </a:moveTo>
                <a:lnTo>
                  <a:pt x="1328" y="0"/>
                </a:lnTo>
                <a:lnTo>
                  <a:pt x="0" y="0"/>
                </a:lnTo>
                <a:lnTo>
                  <a:pt x="0" y="160"/>
                </a:lnTo>
                <a:lnTo>
                  <a:pt x="1520" y="16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4343400" y="1924050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rgbClr val="00B0F0">
              <a:alpha val="3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698500" y="3727450"/>
            <a:ext cx="2400300" cy="254000"/>
          </a:xfrm>
          <a:custGeom>
            <a:avLst/>
            <a:gdLst>
              <a:gd name="T0" fmla="*/ 0 w 1512"/>
              <a:gd name="T1" fmla="*/ 254000 h 160"/>
              <a:gd name="T2" fmla="*/ 342900 w 1512"/>
              <a:gd name="T3" fmla="*/ 0 h 160"/>
              <a:gd name="T4" fmla="*/ 2400300 w 1512"/>
              <a:gd name="T5" fmla="*/ 0 h 160"/>
              <a:gd name="T6" fmla="*/ 2400300 w 1512"/>
              <a:gd name="T7" fmla="*/ 254000 h 160"/>
              <a:gd name="T8" fmla="*/ 0 w 1512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60">
                <a:moveTo>
                  <a:pt x="0" y="160"/>
                </a:moveTo>
                <a:lnTo>
                  <a:pt x="216" y="0"/>
                </a:lnTo>
                <a:lnTo>
                  <a:pt x="1512" y="0"/>
                </a:lnTo>
                <a:lnTo>
                  <a:pt x="1512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00B0F0">
              <a:alpha val="3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359221" y="2098675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12349" y="3989388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132137" y="3981450"/>
            <a:ext cx="2406650" cy="1890712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499099" y="3981450"/>
            <a:ext cx="2405063" cy="189071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1631950" y="1612900"/>
            <a:ext cx="3028950" cy="45323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1641475" y="1728788"/>
            <a:ext cx="30194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4000" b="1" dirty="0"/>
              <a:t>Embryonic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766888" y="2514600"/>
            <a:ext cx="2867025" cy="289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bg1"/>
              </a:buClr>
              <a:buFontTx/>
              <a:buChar char="•"/>
            </a:pPr>
            <a:r>
              <a:rPr lang="en-US" altLang="en-US" sz="2600" b="1" dirty="0">
                <a:latin typeface="Arial" charset="0"/>
              </a:rPr>
              <a:t>Recognize need</a:t>
            </a:r>
          </a:p>
          <a:p>
            <a:pPr>
              <a:buClr>
                <a:schemeClr val="bg1"/>
              </a:buClr>
              <a:buFontTx/>
              <a:buChar char="•"/>
            </a:pPr>
            <a:r>
              <a:rPr lang="en-US" altLang="en-US" sz="2600" b="1" dirty="0">
                <a:latin typeface="Arial" charset="0"/>
              </a:rPr>
              <a:t>Recognize benefits</a:t>
            </a:r>
          </a:p>
          <a:p>
            <a:pPr>
              <a:buClr>
                <a:schemeClr val="bg1"/>
              </a:buClr>
              <a:buFontTx/>
              <a:buChar char="•"/>
            </a:pPr>
            <a:r>
              <a:rPr lang="en-US" altLang="en-US" sz="2600" b="1" dirty="0">
                <a:latin typeface="Arial" charset="0"/>
              </a:rPr>
              <a:t>Recognize applications</a:t>
            </a:r>
          </a:p>
          <a:p>
            <a:pPr>
              <a:buClr>
                <a:schemeClr val="bg1"/>
              </a:buClr>
              <a:buFontTx/>
              <a:buChar char="•"/>
            </a:pPr>
            <a:r>
              <a:rPr lang="en-US" altLang="en-US" sz="2600" b="1" dirty="0">
                <a:latin typeface="Arial" charset="0"/>
              </a:rPr>
              <a:t>Recognize what must be done</a:t>
            </a: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1625600" y="1441450"/>
            <a:ext cx="3035300" cy="165100"/>
          </a:xfrm>
          <a:custGeom>
            <a:avLst/>
            <a:gdLst>
              <a:gd name="T0" fmla="*/ 0 w 2280"/>
              <a:gd name="T1" fmla="*/ 165100 h 152"/>
              <a:gd name="T2" fmla="*/ 117152 w 2280"/>
              <a:gd name="T3" fmla="*/ 0 h 152"/>
              <a:gd name="T4" fmla="*/ 2875547 w 2280"/>
              <a:gd name="T5" fmla="*/ 0 h 152"/>
              <a:gd name="T6" fmla="*/ 3035300 w 2280"/>
              <a:gd name="T7" fmla="*/ 165100 h 152"/>
              <a:gd name="T8" fmla="*/ 0 w 2280"/>
              <a:gd name="T9" fmla="*/ 1651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0" h="152">
                <a:moveTo>
                  <a:pt x="0" y="152"/>
                </a:moveTo>
                <a:lnTo>
                  <a:pt x="88" y="0"/>
                </a:lnTo>
                <a:lnTo>
                  <a:pt x="2160" y="0"/>
                </a:lnTo>
                <a:lnTo>
                  <a:pt x="2280" y="152"/>
                </a:lnTo>
                <a:lnTo>
                  <a:pt x="0" y="15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524" y="1305341"/>
            <a:ext cx="64689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Chapter Two</a:t>
            </a:r>
          </a:p>
          <a:p>
            <a:pPr algn="ctr"/>
            <a:endParaRPr lang="en-US" sz="5400" b="1" dirty="0"/>
          </a:p>
          <a:p>
            <a:pPr algn="ctr"/>
            <a:r>
              <a:rPr lang="en-US" sz="5400" dirty="0"/>
              <a:t>Project Management</a:t>
            </a:r>
          </a:p>
          <a:p>
            <a:pPr algn="ctr"/>
            <a:r>
              <a:rPr lang="en-US" sz="5400" dirty="0"/>
              <a:t>Growth: Concepts and</a:t>
            </a:r>
          </a:p>
          <a:p>
            <a:pPr algn="ctr"/>
            <a:r>
              <a:rPr lang="en-US" sz="5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19143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Cycle Phases for Level 2 </a:t>
            </a:r>
            <a:br>
              <a:rPr lang="en-US" dirty="0"/>
            </a:br>
            <a:r>
              <a:rPr lang="en-US" dirty="0"/>
              <a:t>Project Management Maturity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571624" y="2743200"/>
            <a:ext cx="2409825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Embryonic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88975" y="4241800"/>
            <a:ext cx="24130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498850" y="46656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878513" y="46402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5499100" y="3727450"/>
            <a:ext cx="2413000" cy="254000"/>
          </a:xfrm>
          <a:custGeom>
            <a:avLst/>
            <a:gdLst>
              <a:gd name="T0" fmla="*/ 2413000 w 1520"/>
              <a:gd name="T1" fmla="*/ 254000 h 160"/>
              <a:gd name="T2" fmla="*/ 2108200 w 1520"/>
              <a:gd name="T3" fmla="*/ 0 h 160"/>
              <a:gd name="T4" fmla="*/ 0 w 1520"/>
              <a:gd name="T5" fmla="*/ 0 h 160"/>
              <a:gd name="T6" fmla="*/ 0 w 1520"/>
              <a:gd name="T7" fmla="*/ 254000 h 160"/>
              <a:gd name="T8" fmla="*/ 2413000 w 1520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0" h="160">
                <a:moveTo>
                  <a:pt x="1520" y="160"/>
                </a:moveTo>
                <a:lnTo>
                  <a:pt x="1328" y="0"/>
                </a:lnTo>
                <a:lnTo>
                  <a:pt x="0" y="0"/>
                </a:lnTo>
                <a:lnTo>
                  <a:pt x="0" y="160"/>
                </a:lnTo>
                <a:lnTo>
                  <a:pt x="1520" y="160"/>
                </a:lnTo>
                <a:close/>
              </a:path>
            </a:pathLst>
          </a:cu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flipH="1">
            <a:off x="1584433" y="2081212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800100" y="3708400"/>
            <a:ext cx="2400300" cy="254000"/>
          </a:xfrm>
          <a:custGeom>
            <a:avLst/>
            <a:gdLst>
              <a:gd name="T0" fmla="*/ 0 w 1512"/>
              <a:gd name="T1" fmla="*/ 254000 h 160"/>
              <a:gd name="T2" fmla="*/ 342900 w 1512"/>
              <a:gd name="T3" fmla="*/ 0 h 160"/>
              <a:gd name="T4" fmla="*/ 2400300 w 1512"/>
              <a:gd name="T5" fmla="*/ 0 h 160"/>
              <a:gd name="T6" fmla="*/ 2400300 w 1512"/>
              <a:gd name="T7" fmla="*/ 254000 h 160"/>
              <a:gd name="T8" fmla="*/ 0 w 1512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60">
                <a:moveTo>
                  <a:pt x="0" y="160"/>
                </a:moveTo>
                <a:lnTo>
                  <a:pt x="216" y="0"/>
                </a:lnTo>
                <a:lnTo>
                  <a:pt x="1512" y="0"/>
                </a:lnTo>
                <a:lnTo>
                  <a:pt x="1512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00B0F0">
              <a:alpha val="3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578083" y="2246312"/>
            <a:ext cx="2406650" cy="1890713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93750" y="3959224"/>
            <a:ext cx="2406650" cy="189071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200400" y="3962400"/>
            <a:ext cx="2406650" cy="1890712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499099" y="3981450"/>
            <a:ext cx="2405063" cy="189071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498850" y="1725722"/>
            <a:ext cx="3028950" cy="453231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3498850" y="1725722"/>
            <a:ext cx="3019425" cy="150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600" b="1" dirty="0"/>
              <a:t>Executive</a:t>
            </a:r>
          </a:p>
          <a:p>
            <a:pPr algn="ctr">
              <a:lnSpc>
                <a:spcPct val="85000"/>
              </a:lnSpc>
            </a:pPr>
            <a:r>
              <a:rPr lang="en-US" altLang="en-US" sz="3600" b="1" dirty="0"/>
              <a:t>Management</a:t>
            </a:r>
          </a:p>
          <a:p>
            <a:pPr algn="ctr">
              <a:lnSpc>
                <a:spcPct val="85000"/>
              </a:lnSpc>
            </a:pPr>
            <a:r>
              <a:rPr lang="en-US" altLang="en-US" sz="3600" b="1" dirty="0"/>
              <a:t>Acceptance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628917" y="3282220"/>
            <a:ext cx="2867025" cy="331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ct val="4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charset="0"/>
              </a:rPr>
              <a:t>Visible executive support</a:t>
            </a:r>
          </a:p>
          <a:p>
            <a:pPr marL="285750" indent="-285750">
              <a:spcBef>
                <a:spcPct val="4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charset="0"/>
              </a:rPr>
              <a:t>Executive understanding of project management</a:t>
            </a:r>
          </a:p>
          <a:p>
            <a:pPr marL="285750" indent="-285750">
              <a:spcBef>
                <a:spcPct val="4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charset="0"/>
              </a:rPr>
              <a:t>Project sponsorship</a:t>
            </a:r>
          </a:p>
          <a:p>
            <a:pPr marL="285750" indent="-285750">
              <a:spcBef>
                <a:spcPct val="40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charset="0"/>
              </a:rPr>
              <a:t>Willingness to change way of doing business</a:t>
            </a:r>
          </a:p>
          <a:p>
            <a:pPr>
              <a:buClr>
                <a:srgbClr val="FF0000"/>
              </a:buClr>
              <a:buFontTx/>
              <a:buChar char="•"/>
            </a:pPr>
            <a:endParaRPr lang="en-US" altLang="en-US" sz="2600" b="1" dirty="0">
              <a:latin typeface="Arial" charset="0"/>
            </a:endParaRPr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3492391" y="1535059"/>
            <a:ext cx="3035300" cy="165100"/>
          </a:xfrm>
          <a:custGeom>
            <a:avLst/>
            <a:gdLst>
              <a:gd name="T0" fmla="*/ 0 w 2280"/>
              <a:gd name="T1" fmla="*/ 165100 h 152"/>
              <a:gd name="T2" fmla="*/ 117152 w 2280"/>
              <a:gd name="T3" fmla="*/ 0 h 152"/>
              <a:gd name="T4" fmla="*/ 2875547 w 2280"/>
              <a:gd name="T5" fmla="*/ 0 h 152"/>
              <a:gd name="T6" fmla="*/ 3035300 w 2280"/>
              <a:gd name="T7" fmla="*/ 165100 h 152"/>
              <a:gd name="T8" fmla="*/ 0 w 2280"/>
              <a:gd name="T9" fmla="*/ 1651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0" h="152">
                <a:moveTo>
                  <a:pt x="0" y="152"/>
                </a:moveTo>
                <a:lnTo>
                  <a:pt x="88" y="0"/>
                </a:lnTo>
                <a:lnTo>
                  <a:pt x="2160" y="0"/>
                </a:lnTo>
                <a:lnTo>
                  <a:pt x="2280" y="152"/>
                </a:lnTo>
                <a:lnTo>
                  <a:pt x="0" y="152"/>
                </a:lnTo>
                <a:close/>
              </a:path>
            </a:pathLst>
          </a:custGeom>
          <a:solidFill>
            <a:srgbClr val="00B0F0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00563" y="2385572"/>
            <a:ext cx="24098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54075" y="4242947"/>
            <a:ext cx="24130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663950" y="4666810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43613" y="4641410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664200" y="3728597"/>
            <a:ext cx="2413000" cy="254000"/>
          </a:xfrm>
          <a:custGeom>
            <a:avLst/>
            <a:gdLst>
              <a:gd name="T0" fmla="*/ 2413000 w 1520"/>
              <a:gd name="T1" fmla="*/ 254000 h 160"/>
              <a:gd name="T2" fmla="*/ 2108200 w 1520"/>
              <a:gd name="T3" fmla="*/ 0 h 160"/>
              <a:gd name="T4" fmla="*/ 0 w 1520"/>
              <a:gd name="T5" fmla="*/ 0 h 160"/>
              <a:gd name="T6" fmla="*/ 0 w 1520"/>
              <a:gd name="T7" fmla="*/ 254000 h 160"/>
              <a:gd name="T8" fmla="*/ 2413000 w 1520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0" h="160">
                <a:moveTo>
                  <a:pt x="1520" y="160"/>
                </a:moveTo>
                <a:lnTo>
                  <a:pt x="1328" y="0"/>
                </a:lnTo>
                <a:lnTo>
                  <a:pt x="0" y="0"/>
                </a:lnTo>
                <a:lnTo>
                  <a:pt x="0" y="160"/>
                </a:lnTo>
                <a:lnTo>
                  <a:pt x="1520" y="160"/>
                </a:lnTo>
                <a:close/>
              </a:path>
            </a:pathLst>
          </a:cu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508500" y="1925197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863600" y="3736535"/>
            <a:ext cx="2400300" cy="254000"/>
          </a:xfrm>
          <a:custGeom>
            <a:avLst/>
            <a:gdLst>
              <a:gd name="T0" fmla="*/ 0 w 1512"/>
              <a:gd name="T1" fmla="*/ 254000 h 160"/>
              <a:gd name="T2" fmla="*/ 342900 w 1512"/>
              <a:gd name="T3" fmla="*/ 0 h 160"/>
              <a:gd name="T4" fmla="*/ 2400300 w 1512"/>
              <a:gd name="T5" fmla="*/ 0 h 160"/>
              <a:gd name="T6" fmla="*/ 2400300 w 1512"/>
              <a:gd name="T7" fmla="*/ 254000 h 160"/>
              <a:gd name="T8" fmla="*/ 0 w 1512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60">
                <a:moveTo>
                  <a:pt x="0" y="160"/>
                </a:moveTo>
                <a:lnTo>
                  <a:pt x="216" y="0"/>
                </a:lnTo>
                <a:lnTo>
                  <a:pt x="1512" y="0"/>
                </a:lnTo>
                <a:lnTo>
                  <a:pt x="1512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CC000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524321" y="2099822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877449" y="3990535"/>
            <a:ext cx="2406650" cy="189071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297237" y="3982597"/>
            <a:ext cx="2406650" cy="1890712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664199" y="3982597"/>
            <a:ext cx="2405063" cy="189071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50680" y="1525587"/>
            <a:ext cx="3803650" cy="4494213"/>
          </a:xfrm>
          <a:prstGeom prst="rect">
            <a:avLst/>
          </a:prstGeom>
          <a:gradFill flip="none" rotWithShape="1">
            <a:gsLst>
              <a:gs pos="0">
                <a:srgbClr val="00CCFF">
                  <a:shade val="30000"/>
                  <a:satMod val="115000"/>
                </a:srgbClr>
              </a:gs>
              <a:gs pos="50000">
                <a:srgbClr val="00CCFF">
                  <a:shade val="67500"/>
                  <a:satMod val="115000"/>
                </a:srgbClr>
              </a:gs>
              <a:gs pos="100000">
                <a:srgbClr val="00CC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828455" y="1550987"/>
            <a:ext cx="3822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3600" b="1" dirty="0"/>
              <a:t>Line Management</a:t>
            </a:r>
            <a:br>
              <a:rPr lang="en-US" altLang="en-US" sz="3600" b="1" dirty="0"/>
            </a:br>
            <a:r>
              <a:rPr lang="en-US" altLang="en-US" sz="3600" b="1" dirty="0"/>
              <a:t>Acceptance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004668" y="2511425"/>
            <a:ext cx="3590925" cy="34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35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Line management support</a:t>
            </a:r>
          </a:p>
          <a:p>
            <a:pPr marL="342900" indent="-342900">
              <a:spcBef>
                <a:spcPct val="35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Line management </a:t>
            </a:r>
            <a:br>
              <a:rPr lang="en-US" altLang="en-US" sz="2200" b="1" dirty="0">
                <a:latin typeface="Arial" charset="0"/>
              </a:rPr>
            </a:br>
            <a:r>
              <a:rPr lang="en-US" altLang="en-US" sz="2200" b="1" dirty="0">
                <a:latin typeface="Arial" charset="0"/>
              </a:rPr>
              <a:t>commitment</a:t>
            </a:r>
          </a:p>
          <a:p>
            <a:pPr marL="342900" indent="-342900">
              <a:spcBef>
                <a:spcPct val="35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Line management education</a:t>
            </a:r>
          </a:p>
          <a:p>
            <a:pPr marL="342900" indent="-342900">
              <a:spcBef>
                <a:spcPct val="35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Willingness to release employees for project management training</a:t>
            </a: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825280" y="1277937"/>
            <a:ext cx="3835400" cy="241300"/>
          </a:xfrm>
          <a:custGeom>
            <a:avLst/>
            <a:gdLst>
              <a:gd name="T0" fmla="*/ 0 w 2280"/>
              <a:gd name="T1" fmla="*/ 241300 h 152"/>
              <a:gd name="T2" fmla="*/ 148033 w 2280"/>
              <a:gd name="T3" fmla="*/ 0 h 152"/>
              <a:gd name="T4" fmla="*/ 3633537 w 2280"/>
              <a:gd name="T5" fmla="*/ 0 h 152"/>
              <a:gd name="T6" fmla="*/ 3835400 w 2280"/>
              <a:gd name="T7" fmla="*/ 241300 h 152"/>
              <a:gd name="T8" fmla="*/ 0 w 2280"/>
              <a:gd name="T9" fmla="*/ 2413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0" h="152">
                <a:moveTo>
                  <a:pt x="0" y="152"/>
                </a:moveTo>
                <a:lnTo>
                  <a:pt x="88" y="0"/>
                </a:lnTo>
                <a:lnTo>
                  <a:pt x="2160" y="0"/>
                </a:lnTo>
                <a:lnTo>
                  <a:pt x="2280" y="152"/>
                </a:lnTo>
                <a:lnTo>
                  <a:pt x="0" y="152"/>
                </a:lnTo>
                <a:close/>
              </a:path>
            </a:pathLst>
          </a:custGeom>
          <a:solidFill>
            <a:srgbClr val="00CCFF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Phases for Level 2 </a:t>
            </a:r>
            <a:br>
              <a:rPr lang="en-US" dirty="0"/>
            </a:br>
            <a:r>
              <a:rPr lang="en-US" dirty="0"/>
              <a:t>Project Management Maturity</a:t>
            </a:r>
          </a:p>
        </p:txBody>
      </p: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0563" y="2385572"/>
            <a:ext cx="24098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4075" y="4242947"/>
            <a:ext cx="24130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63950" y="4666810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43613" y="4641410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5664200" y="3728597"/>
            <a:ext cx="2413000" cy="254000"/>
          </a:xfrm>
          <a:custGeom>
            <a:avLst/>
            <a:gdLst>
              <a:gd name="T0" fmla="*/ 2413000 w 1520"/>
              <a:gd name="T1" fmla="*/ 254000 h 160"/>
              <a:gd name="T2" fmla="*/ 2108200 w 1520"/>
              <a:gd name="T3" fmla="*/ 0 h 160"/>
              <a:gd name="T4" fmla="*/ 0 w 1520"/>
              <a:gd name="T5" fmla="*/ 0 h 160"/>
              <a:gd name="T6" fmla="*/ 0 w 1520"/>
              <a:gd name="T7" fmla="*/ 254000 h 160"/>
              <a:gd name="T8" fmla="*/ 2413000 w 1520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0" h="160">
                <a:moveTo>
                  <a:pt x="1520" y="160"/>
                </a:moveTo>
                <a:lnTo>
                  <a:pt x="1328" y="0"/>
                </a:lnTo>
                <a:lnTo>
                  <a:pt x="0" y="0"/>
                </a:lnTo>
                <a:lnTo>
                  <a:pt x="0" y="160"/>
                </a:lnTo>
                <a:lnTo>
                  <a:pt x="1520" y="160"/>
                </a:lnTo>
                <a:close/>
              </a:path>
            </a:pathLst>
          </a:cu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508500" y="1925197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63600" y="3736535"/>
            <a:ext cx="2400300" cy="254000"/>
          </a:xfrm>
          <a:custGeom>
            <a:avLst/>
            <a:gdLst>
              <a:gd name="T0" fmla="*/ 0 w 1512"/>
              <a:gd name="T1" fmla="*/ 254000 h 160"/>
              <a:gd name="T2" fmla="*/ 342900 w 1512"/>
              <a:gd name="T3" fmla="*/ 0 h 160"/>
              <a:gd name="T4" fmla="*/ 2400300 w 1512"/>
              <a:gd name="T5" fmla="*/ 0 h 160"/>
              <a:gd name="T6" fmla="*/ 2400300 w 1512"/>
              <a:gd name="T7" fmla="*/ 254000 h 160"/>
              <a:gd name="T8" fmla="*/ 0 w 1512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60">
                <a:moveTo>
                  <a:pt x="0" y="160"/>
                </a:moveTo>
                <a:lnTo>
                  <a:pt x="216" y="0"/>
                </a:lnTo>
                <a:lnTo>
                  <a:pt x="1512" y="0"/>
                </a:lnTo>
                <a:lnTo>
                  <a:pt x="1512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00B0F0">
              <a:alpha val="3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24321" y="2099822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77449" y="3990535"/>
            <a:ext cx="2406650" cy="189071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297237" y="3982597"/>
            <a:ext cx="2406650" cy="1890712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664199" y="3982597"/>
            <a:ext cx="2405063" cy="1890712"/>
          </a:xfrm>
          <a:prstGeom prst="rect">
            <a:avLst/>
          </a:prstGeom>
          <a:solidFill>
            <a:srgbClr val="7030A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571624" y="2743200"/>
            <a:ext cx="2409825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Embryonic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 flipH="1">
            <a:off x="1590783" y="1873834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584433" y="2038934"/>
            <a:ext cx="2406650" cy="1890713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681288" y="1733075"/>
            <a:ext cx="3600450" cy="43629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221038" y="1977812"/>
            <a:ext cx="2501900" cy="6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4000" b="1" dirty="0"/>
              <a:t>Growth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770188" y="2822977"/>
            <a:ext cx="3502025" cy="304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40000"/>
              </a:spcBef>
              <a:buClr>
                <a:schemeClr val="bg1"/>
              </a:buClr>
              <a:buFontTx/>
              <a:buChar char="•"/>
            </a:pPr>
            <a:r>
              <a:rPr lang="en-US" altLang="en-US" sz="2000" b="1" dirty="0">
                <a:latin typeface="Arial" charset="0"/>
              </a:rPr>
              <a:t>Development of a      methodology</a:t>
            </a:r>
          </a:p>
          <a:p>
            <a:pPr>
              <a:spcBef>
                <a:spcPct val="40000"/>
              </a:spcBef>
              <a:buClr>
                <a:schemeClr val="bg1"/>
              </a:buClr>
              <a:buFontTx/>
              <a:buChar char="•"/>
            </a:pPr>
            <a:r>
              <a:rPr lang="en-US" altLang="en-US" sz="2000" b="1" dirty="0">
                <a:latin typeface="Arial" charset="0"/>
              </a:rPr>
              <a:t>Use of life cycle phases</a:t>
            </a:r>
          </a:p>
          <a:p>
            <a:pPr>
              <a:spcBef>
                <a:spcPct val="40000"/>
              </a:spcBef>
              <a:buClr>
                <a:schemeClr val="bg1"/>
              </a:buClr>
              <a:buFontTx/>
              <a:buChar char="•"/>
            </a:pPr>
            <a:r>
              <a:rPr lang="en-US" altLang="en-US" sz="2000" b="1" dirty="0">
                <a:latin typeface="Arial" charset="0"/>
              </a:rPr>
              <a:t>Commitment to planning</a:t>
            </a:r>
          </a:p>
          <a:p>
            <a:pPr>
              <a:spcBef>
                <a:spcPct val="40000"/>
              </a:spcBef>
              <a:buClr>
                <a:schemeClr val="bg1"/>
              </a:buClr>
              <a:buFontTx/>
              <a:buChar char="•"/>
            </a:pPr>
            <a:r>
              <a:rPr lang="en-US" altLang="en-US" sz="2000" b="1" dirty="0">
                <a:latin typeface="Arial" charset="0"/>
              </a:rPr>
              <a:t>Minimization of “creeping scope”</a:t>
            </a:r>
          </a:p>
          <a:p>
            <a:pPr>
              <a:spcBef>
                <a:spcPct val="40000"/>
              </a:spcBef>
              <a:buClr>
                <a:schemeClr val="bg1"/>
              </a:buClr>
              <a:buFontTx/>
              <a:buChar char="•"/>
            </a:pPr>
            <a:r>
              <a:rPr lang="en-US" altLang="en-US" sz="2000" b="1" dirty="0">
                <a:latin typeface="Arial" charset="0"/>
              </a:rPr>
              <a:t>Selection of a project tracking system</a:t>
            </a: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2628900" y="1435100"/>
            <a:ext cx="3619500" cy="241300"/>
          </a:xfrm>
          <a:custGeom>
            <a:avLst/>
            <a:gdLst>
              <a:gd name="T0" fmla="*/ 0 w 2280"/>
              <a:gd name="T1" fmla="*/ 241300 h 152"/>
              <a:gd name="T2" fmla="*/ 139700 w 2280"/>
              <a:gd name="T3" fmla="*/ 0 h 152"/>
              <a:gd name="T4" fmla="*/ 3429000 w 2280"/>
              <a:gd name="T5" fmla="*/ 0 h 152"/>
              <a:gd name="T6" fmla="*/ 3619500 w 2280"/>
              <a:gd name="T7" fmla="*/ 241300 h 152"/>
              <a:gd name="T8" fmla="*/ 0 w 2280"/>
              <a:gd name="T9" fmla="*/ 2413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0" h="152">
                <a:moveTo>
                  <a:pt x="0" y="152"/>
                </a:moveTo>
                <a:lnTo>
                  <a:pt x="88" y="0"/>
                </a:lnTo>
                <a:lnTo>
                  <a:pt x="2160" y="0"/>
                </a:lnTo>
                <a:lnTo>
                  <a:pt x="2280" y="152"/>
                </a:lnTo>
                <a:lnTo>
                  <a:pt x="0" y="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Phases for Level 2 </a:t>
            </a:r>
            <a:br>
              <a:rPr lang="en-US" dirty="0"/>
            </a:br>
            <a:r>
              <a:rPr lang="en-US" dirty="0"/>
              <a:t>Project Management Maturity</a:t>
            </a:r>
          </a:p>
        </p:txBody>
      </p: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71624" y="2743200"/>
            <a:ext cx="2409825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Embryonic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8975" y="4241800"/>
            <a:ext cx="24130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  <a:b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Acceptance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98850" y="46656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878513" y="4640263"/>
            <a:ext cx="1673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499100" y="3727450"/>
            <a:ext cx="2413000" cy="254000"/>
          </a:xfrm>
          <a:custGeom>
            <a:avLst/>
            <a:gdLst>
              <a:gd name="T0" fmla="*/ 2413000 w 1520"/>
              <a:gd name="T1" fmla="*/ 254000 h 160"/>
              <a:gd name="T2" fmla="*/ 2108200 w 1520"/>
              <a:gd name="T3" fmla="*/ 0 h 160"/>
              <a:gd name="T4" fmla="*/ 0 w 1520"/>
              <a:gd name="T5" fmla="*/ 0 h 160"/>
              <a:gd name="T6" fmla="*/ 0 w 1520"/>
              <a:gd name="T7" fmla="*/ 254000 h 160"/>
              <a:gd name="T8" fmla="*/ 2413000 w 1520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0" h="160">
                <a:moveTo>
                  <a:pt x="1520" y="160"/>
                </a:moveTo>
                <a:lnTo>
                  <a:pt x="1328" y="0"/>
                </a:lnTo>
                <a:lnTo>
                  <a:pt x="0" y="0"/>
                </a:lnTo>
                <a:lnTo>
                  <a:pt x="0" y="160"/>
                </a:lnTo>
                <a:lnTo>
                  <a:pt x="1520" y="160"/>
                </a:lnTo>
                <a:close/>
              </a:path>
            </a:pathLst>
          </a:custGeom>
          <a:solidFill>
            <a:srgbClr val="E1DC0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E1D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 flipH="1">
            <a:off x="1584433" y="2081212"/>
            <a:ext cx="2400300" cy="165100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800100" y="3708400"/>
            <a:ext cx="2400300" cy="254000"/>
          </a:xfrm>
          <a:custGeom>
            <a:avLst/>
            <a:gdLst>
              <a:gd name="T0" fmla="*/ 0 w 1512"/>
              <a:gd name="T1" fmla="*/ 254000 h 160"/>
              <a:gd name="T2" fmla="*/ 342900 w 1512"/>
              <a:gd name="T3" fmla="*/ 0 h 160"/>
              <a:gd name="T4" fmla="*/ 2400300 w 1512"/>
              <a:gd name="T5" fmla="*/ 0 h 160"/>
              <a:gd name="T6" fmla="*/ 2400300 w 1512"/>
              <a:gd name="T7" fmla="*/ 254000 h 160"/>
              <a:gd name="T8" fmla="*/ 0 w 1512"/>
              <a:gd name="T9" fmla="*/ 254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60">
                <a:moveTo>
                  <a:pt x="0" y="160"/>
                </a:moveTo>
                <a:lnTo>
                  <a:pt x="216" y="0"/>
                </a:lnTo>
                <a:lnTo>
                  <a:pt x="1512" y="0"/>
                </a:lnTo>
                <a:lnTo>
                  <a:pt x="1512" y="160"/>
                </a:lnTo>
                <a:lnTo>
                  <a:pt x="0" y="160"/>
                </a:lnTo>
                <a:close/>
              </a:path>
            </a:pathLst>
          </a:custGeom>
          <a:solidFill>
            <a:srgbClr val="00B0F0">
              <a:alpha val="30196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78083" y="2246312"/>
            <a:ext cx="2406650" cy="1890713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93750" y="3959224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200400" y="3962400"/>
            <a:ext cx="2406650" cy="1890712"/>
          </a:xfrm>
          <a:prstGeom prst="rect">
            <a:avLst/>
          </a:prstGeom>
          <a:solidFill>
            <a:schemeClr val="accent4">
              <a:lumMod val="60000"/>
              <a:lumOff val="40000"/>
              <a:alpha val="50195"/>
            </a:scheme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499099" y="3981450"/>
            <a:ext cx="2405063" cy="1890712"/>
          </a:xfrm>
          <a:prstGeom prst="rect">
            <a:avLst/>
          </a:prstGeom>
          <a:solidFill>
            <a:srgbClr val="E1DC0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E1D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3971925" y="2081211"/>
            <a:ext cx="2400300" cy="174625"/>
          </a:xfrm>
          <a:custGeom>
            <a:avLst/>
            <a:gdLst>
              <a:gd name="T0" fmla="*/ 2400300 w 1512"/>
              <a:gd name="T1" fmla="*/ 165100 h 104"/>
              <a:gd name="T2" fmla="*/ 0 w 1512"/>
              <a:gd name="T3" fmla="*/ 165100 h 104"/>
              <a:gd name="T4" fmla="*/ 0 w 1512"/>
              <a:gd name="T5" fmla="*/ 0 h 104"/>
              <a:gd name="T6" fmla="*/ 2197100 w 1512"/>
              <a:gd name="T7" fmla="*/ 0 h 104"/>
              <a:gd name="T8" fmla="*/ 2400300 w 1512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2" h="104">
                <a:moveTo>
                  <a:pt x="1512" y="104"/>
                </a:moveTo>
                <a:lnTo>
                  <a:pt x="0" y="104"/>
                </a:lnTo>
                <a:lnTo>
                  <a:pt x="0" y="0"/>
                </a:lnTo>
                <a:lnTo>
                  <a:pt x="1384" y="0"/>
                </a:lnTo>
                <a:lnTo>
                  <a:pt x="1512" y="104"/>
                </a:lnTo>
                <a:close/>
              </a:path>
            </a:pathLst>
          </a:cu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000554" y="2255837"/>
            <a:ext cx="2406650" cy="1890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395788" y="1535113"/>
            <a:ext cx="3600450" cy="468153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251447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4402138" y="1568450"/>
            <a:ext cx="35687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4800" b="1" dirty="0"/>
              <a:t>Maturity</a:t>
            </a:r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4381500" y="1295400"/>
            <a:ext cx="3589338" cy="273050"/>
          </a:xfrm>
          <a:custGeom>
            <a:avLst/>
            <a:gdLst>
              <a:gd name="T0" fmla="*/ 0 w 2280"/>
              <a:gd name="T1" fmla="*/ 241300 h 152"/>
              <a:gd name="T2" fmla="*/ 139700 w 2280"/>
              <a:gd name="T3" fmla="*/ 0 h 152"/>
              <a:gd name="T4" fmla="*/ 3429000 w 2280"/>
              <a:gd name="T5" fmla="*/ 0 h 152"/>
              <a:gd name="T6" fmla="*/ 3619500 w 2280"/>
              <a:gd name="T7" fmla="*/ 241300 h 152"/>
              <a:gd name="T8" fmla="*/ 0 w 2280"/>
              <a:gd name="T9" fmla="*/ 2413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0" h="152">
                <a:moveTo>
                  <a:pt x="0" y="152"/>
                </a:moveTo>
                <a:lnTo>
                  <a:pt x="88" y="0"/>
                </a:lnTo>
                <a:lnTo>
                  <a:pt x="2160" y="0"/>
                </a:lnTo>
                <a:lnTo>
                  <a:pt x="2280" y="152"/>
                </a:lnTo>
                <a:lnTo>
                  <a:pt x="0" y="152"/>
                </a:lnTo>
                <a:close/>
              </a:path>
            </a:pathLst>
          </a:custGeom>
          <a:solidFill>
            <a:srgbClr val="7030A0"/>
          </a:solidFill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624388" y="2312988"/>
            <a:ext cx="3222625" cy="381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738438" algn="l"/>
              </a:tabLs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Development of a management cost/ schedule control system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Integrating cost and schedule control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charset="0"/>
              </a:rPr>
              <a:t>Developing an educational program to enhance project management skills</a:t>
            </a:r>
            <a:endParaRPr lang="en-US" altLang="en-US" sz="2200" dirty="0">
              <a:latin typeface="Arial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Phases for Level 2 </a:t>
            </a:r>
            <a:br>
              <a:rPr lang="en-US" dirty="0"/>
            </a:br>
            <a:r>
              <a:rPr lang="en-US" dirty="0"/>
              <a:t>Project Management Maturity</a:t>
            </a:r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Forces for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 projects</a:t>
            </a:r>
          </a:p>
          <a:p>
            <a:r>
              <a:rPr lang="en-US" dirty="0"/>
              <a:t>Customer expectations</a:t>
            </a:r>
          </a:p>
          <a:p>
            <a:r>
              <a:rPr lang="en-US" dirty="0"/>
              <a:t>Competitiveness</a:t>
            </a:r>
          </a:p>
          <a:p>
            <a:r>
              <a:rPr lang="en-US" dirty="0"/>
              <a:t>Executive understanding</a:t>
            </a:r>
          </a:p>
          <a:p>
            <a:r>
              <a:rPr lang="en-US" dirty="0"/>
              <a:t>New product development</a:t>
            </a:r>
          </a:p>
          <a:p>
            <a:r>
              <a:rPr lang="en-US" dirty="0"/>
              <a:t>Efficiency and effectiveness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Components of Survival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048000" y="2057400"/>
            <a:ext cx="2971800" cy="27432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Efficiency and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Effectiveness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8600" y="3048000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+mn-lt"/>
              </a:rPr>
              <a:t>New Product</a:t>
            </a:r>
            <a:br>
              <a:rPr lang="en-US" altLang="en-US" sz="2400">
                <a:solidFill>
                  <a:schemeClr val="tx1"/>
                </a:solidFill>
                <a:latin typeface="+mn-lt"/>
              </a:rPr>
            </a:br>
            <a:r>
              <a:rPr lang="en-US" altLang="en-US" sz="2400">
                <a:solidFill>
                  <a:schemeClr val="tx1"/>
                </a:solidFill>
                <a:latin typeface="+mn-lt"/>
              </a:rPr>
              <a:t>Development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+mn-lt"/>
              </a:rPr>
              <a:t>Executive</a:t>
            </a:r>
            <a:br>
              <a:rPr lang="en-US" altLang="en-US" sz="2400">
                <a:solidFill>
                  <a:schemeClr val="tx1"/>
                </a:solidFill>
                <a:latin typeface="+mn-lt"/>
              </a:rPr>
            </a:br>
            <a:r>
              <a:rPr lang="en-US" altLang="en-US" sz="2400">
                <a:solidFill>
                  <a:schemeClr val="tx1"/>
                </a:solidFill>
                <a:latin typeface="+mn-lt"/>
              </a:rPr>
              <a:t>Understanding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705600" y="1371600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+mn-lt"/>
              </a:rPr>
              <a:t>Capital</a:t>
            </a:r>
            <a:br>
              <a:rPr lang="en-US" altLang="en-US" sz="2400">
                <a:solidFill>
                  <a:schemeClr val="tx1"/>
                </a:solidFill>
                <a:latin typeface="+mn-lt"/>
              </a:rPr>
            </a:br>
            <a:r>
              <a:rPr lang="en-US" altLang="en-US" sz="2400">
                <a:solidFill>
                  <a:schemeClr val="tx1"/>
                </a:solidFill>
                <a:latin typeface="+mn-lt"/>
              </a:rPr>
              <a:t>Projects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05600" y="2971800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+mn-lt"/>
              </a:rPr>
              <a:t>Customer</a:t>
            </a:r>
            <a:br>
              <a:rPr lang="en-US" altLang="en-US" sz="2400">
                <a:solidFill>
                  <a:schemeClr val="tx1"/>
                </a:solidFill>
                <a:latin typeface="+mn-lt"/>
              </a:rPr>
            </a:br>
            <a:r>
              <a:rPr lang="en-US" altLang="en-US" sz="2400">
                <a:solidFill>
                  <a:schemeClr val="tx1"/>
                </a:solidFill>
                <a:latin typeface="+mn-lt"/>
              </a:rPr>
              <a:t>Expectations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172200" y="4724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+mn-lt"/>
              </a:rPr>
              <a:t>Competitiveness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81400" y="3149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 dirty="0">
                <a:latin typeface="+mn-lt"/>
              </a:rPr>
              <a:t>SURVIVAL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33600" y="3429000"/>
            <a:ext cx="1524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133600" y="4038600"/>
            <a:ext cx="1828800" cy="1143000"/>
            <a:chOff x="1344" y="2928"/>
            <a:chExt cx="1152" cy="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344" y="3648"/>
              <a:ext cx="432" cy="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1776" y="2928"/>
              <a:ext cx="720" cy="72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 rot="10800000">
            <a:off x="4875213" y="1828800"/>
            <a:ext cx="1828800" cy="1143000"/>
            <a:chOff x="1344" y="2928"/>
            <a:chExt cx="1152" cy="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44" y="3648"/>
              <a:ext cx="432" cy="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776" y="2928"/>
              <a:ext cx="720" cy="72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 flipV="1">
            <a:off x="2286000" y="1827213"/>
            <a:ext cx="1828800" cy="1143000"/>
            <a:chOff x="1344" y="2928"/>
            <a:chExt cx="1152" cy="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648"/>
              <a:ext cx="432" cy="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776" y="2928"/>
              <a:ext cx="720" cy="72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 flipH="1">
            <a:off x="4873625" y="4038600"/>
            <a:ext cx="1828800" cy="1143000"/>
            <a:chOff x="1344" y="2928"/>
            <a:chExt cx="1152" cy="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344" y="3648"/>
              <a:ext cx="432" cy="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1776" y="2928"/>
              <a:ext cx="720" cy="720"/>
            </a:xfrm>
            <a:prstGeom prst="lin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5638800" y="3429000"/>
            <a:ext cx="10668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 Speed of Maturity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3078161" y="5361798"/>
            <a:ext cx="3977223" cy="1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378073" y="3161383"/>
            <a:ext cx="1" cy="168130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927" y="1722819"/>
            <a:ext cx="16784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</a:rPr>
              <a:t>Internal</a:t>
            </a:r>
          </a:p>
          <a:p>
            <a:pPr algn="r">
              <a:lnSpc>
                <a:spcPct val="75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</a:rPr>
              <a:t>Efficiencies &amp;</a:t>
            </a:r>
          </a:p>
          <a:p>
            <a:pPr algn="r">
              <a:lnSpc>
                <a:spcPct val="75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</a:rPr>
              <a:t> Effectiveness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79012" y="5100935"/>
            <a:ext cx="8451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i="1" dirty="0">
                <a:solidFill>
                  <a:schemeClr val="tx1"/>
                </a:solidFill>
              </a:rPr>
              <a:t>Fast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55190" y="5100935"/>
            <a:ext cx="102201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</a:rPr>
              <a:t>Slow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81400" y="5354251"/>
            <a:ext cx="3784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i="1" dirty="0">
                <a:solidFill>
                  <a:schemeClr val="tx1"/>
                </a:solidFill>
              </a:rPr>
              <a:t>Speed of Maturity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092325" y="4848189"/>
            <a:ext cx="5629073" cy="180234"/>
          </a:xfrm>
          <a:custGeom>
            <a:avLst/>
            <a:gdLst>
              <a:gd name="T0" fmla="*/ 0 w 3920"/>
              <a:gd name="T1" fmla="*/ 260350 h 152"/>
              <a:gd name="T2" fmla="*/ 274022 w 3920"/>
              <a:gd name="T3" fmla="*/ 0 h 152"/>
              <a:gd name="T4" fmla="*/ 6494319 w 3920"/>
              <a:gd name="T5" fmla="*/ 0 h 152"/>
              <a:gd name="T6" fmla="*/ 6713537 w 3920"/>
              <a:gd name="T7" fmla="*/ 260350 h 152"/>
              <a:gd name="T8" fmla="*/ 0 w 3920"/>
              <a:gd name="T9" fmla="*/ 26035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20" h="152">
                <a:moveTo>
                  <a:pt x="0" y="152"/>
                </a:moveTo>
                <a:lnTo>
                  <a:pt x="160" y="0"/>
                </a:lnTo>
                <a:lnTo>
                  <a:pt x="3792" y="0"/>
                </a:lnTo>
                <a:lnTo>
                  <a:pt x="3920" y="152"/>
                </a:lnTo>
                <a:lnTo>
                  <a:pt x="0" y="152"/>
                </a:lnTo>
                <a:close/>
              </a:path>
            </a:pathLst>
          </a:custGeom>
          <a:gradFill rotWithShape="0">
            <a:gsLst>
              <a:gs pos="0">
                <a:srgbClr val="404040"/>
              </a:gs>
              <a:gs pos="50000">
                <a:srgbClr val="C0C0C0"/>
              </a:gs>
              <a:gs pos="100000">
                <a:srgbClr val="404040"/>
              </a:gs>
            </a:gsLst>
            <a:lin ang="0" scaled="1"/>
          </a:gradFill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170861" dir="2519233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354261" y="2605017"/>
            <a:ext cx="5144566" cy="2140831"/>
            <a:chOff x="1560" y="1652"/>
            <a:chExt cx="3804" cy="1948"/>
          </a:xfrm>
        </p:grpSpPr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560" y="1652"/>
              <a:ext cx="3804" cy="1936"/>
              <a:chOff x="1392" y="1052"/>
              <a:chExt cx="3804" cy="1936"/>
            </a:xfrm>
          </p:grpSpPr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1404" y="1052"/>
                <a:ext cx="3792" cy="1936"/>
              </a:xfrm>
              <a:custGeom>
                <a:avLst/>
                <a:gdLst>
                  <a:gd name="T0" fmla="*/ 0 w 3792"/>
                  <a:gd name="T1" fmla="*/ 0 h 1936"/>
                  <a:gd name="T2" fmla="*/ 276 w 3792"/>
                  <a:gd name="T3" fmla="*/ 295 h 1936"/>
                  <a:gd name="T4" fmla="*/ 588 w 3792"/>
                  <a:gd name="T5" fmla="*/ 599 h 1936"/>
                  <a:gd name="T6" fmla="*/ 936 w 3792"/>
                  <a:gd name="T7" fmla="*/ 875 h 1936"/>
                  <a:gd name="T8" fmla="*/ 1268 w 3792"/>
                  <a:gd name="T9" fmla="*/ 1102 h 1936"/>
                  <a:gd name="T10" fmla="*/ 1624 w 3792"/>
                  <a:gd name="T11" fmla="*/ 1295 h 1936"/>
                  <a:gd name="T12" fmla="*/ 2016 w 3792"/>
                  <a:gd name="T13" fmla="*/ 1469 h 1936"/>
                  <a:gd name="T14" fmla="*/ 2508 w 3792"/>
                  <a:gd name="T15" fmla="*/ 1614 h 1936"/>
                  <a:gd name="T16" fmla="*/ 3036 w 3792"/>
                  <a:gd name="T17" fmla="*/ 1744 h 1936"/>
                  <a:gd name="T18" fmla="*/ 3520 w 3792"/>
                  <a:gd name="T19" fmla="*/ 1822 h 1936"/>
                  <a:gd name="T20" fmla="*/ 3792 w 3792"/>
                  <a:gd name="T21" fmla="*/ 1846 h 1936"/>
                  <a:gd name="T22" fmla="*/ 3792 w 3792"/>
                  <a:gd name="T23" fmla="*/ 1936 h 1936"/>
                  <a:gd name="T24" fmla="*/ 0 w 3792"/>
                  <a:gd name="T25" fmla="*/ 1936 h 1936"/>
                  <a:gd name="T26" fmla="*/ 0 w 3792"/>
                  <a:gd name="T27" fmla="*/ 0 h 19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792" h="1936">
                    <a:moveTo>
                      <a:pt x="0" y="0"/>
                    </a:moveTo>
                    <a:lnTo>
                      <a:pt x="276" y="295"/>
                    </a:lnTo>
                    <a:lnTo>
                      <a:pt x="588" y="599"/>
                    </a:lnTo>
                    <a:lnTo>
                      <a:pt x="936" y="875"/>
                    </a:lnTo>
                    <a:lnTo>
                      <a:pt x="1268" y="1102"/>
                    </a:lnTo>
                    <a:lnTo>
                      <a:pt x="1624" y="1295"/>
                    </a:lnTo>
                    <a:lnTo>
                      <a:pt x="2016" y="1469"/>
                    </a:lnTo>
                    <a:lnTo>
                      <a:pt x="2508" y="1614"/>
                    </a:lnTo>
                    <a:lnTo>
                      <a:pt x="3036" y="1744"/>
                    </a:lnTo>
                    <a:lnTo>
                      <a:pt x="3520" y="1822"/>
                    </a:lnTo>
                    <a:lnTo>
                      <a:pt x="3792" y="1846"/>
                    </a:lnTo>
                    <a:lnTo>
                      <a:pt x="3792" y="1936"/>
                    </a:lnTo>
                    <a:lnTo>
                      <a:pt x="0" y="19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0195"/>
                </a:srgbClr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FF6C11"/>
                  </a:solidFill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 flipH="1">
                <a:off x="1392" y="1071"/>
                <a:ext cx="3792" cy="1827"/>
              </a:xfrm>
              <a:custGeom>
                <a:avLst/>
                <a:gdLst>
                  <a:gd name="T0" fmla="*/ 0 w 3780"/>
                  <a:gd name="T1" fmla="*/ 1827 h 1512"/>
                  <a:gd name="T2" fmla="*/ 433 w 3780"/>
                  <a:gd name="T3" fmla="*/ 1769 h 1512"/>
                  <a:gd name="T4" fmla="*/ 795 w 3780"/>
                  <a:gd name="T5" fmla="*/ 1711 h 1512"/>
                  <a:gd name="T6" fmla="*/ 1156 w 3780"/>
                  <a:gd name="T7" fmla="*/ 1624 h 1512"/>
                  <a:gd name="T8" fmla="*/ 1541 w 3780"/>
                  <a:gd name="T9" fmla="*/ 1523 h 1512"/>
                  <a:gd name="T10" fmla="*/ 1866 w 3780"/>
                  <a:gd name="T11" fmla="*/ 1421 h 1512"/>
                  <a:gd name="T12" fmla="*/ 2155 w 3780"/>
                  <a:gd name="T13" fmla="*/ 1291 h 1512"/>
                  <a:gd name="T14" fmla="*/ 2468 w 3780"/>
                  <a:gd name="T15" fmla="*/ 1117 h 1512"/>
                  <a:gd name="T16" fmla="*/ 2757 w 3780"/>
                  <a:gd name="T17" fmla="*/ 928 h 1512"/>
                  <a:gd name="T18" fmla="*/ 2985 w 3780"/>
                  <a:gd name="T19" fmla="*/ 754 h 1512"/>
                  <a:gd name="T20" fmla="*/ 3238 w 3780"/>
                  <a:gd name="T21" fmla="*/ 537 h 1512"/>
                  <a:gd name="T22" fmla="*/ 3491 w 3780"/>
                  <a:gd name="T23" fmla="*/ 305 h 1512"/>
                  <a:gd name="T24" fmla="*/ 3792 w 3780"/>
                  <a:gd name="T25" fmla="*/ 0 h 15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80" h="1512">
                    <a:moveTo>
                      <a:pt x="0" y="1512"/>
                    </a:moveTo>
                    <a:lnTo>
                      <a:pt x="432" y="1464"/>
                    </a:lnTo>
                    <a:lnTo>
                      <a:pt x="792" y="1416"/>
                    </a:lnTo>
                    <a:lnTo>
                      <a:pt x="1152" y="1344"/>
                    </a:lnTo>
                    <a:lnTo>
                      <a:pt x="1536" y="1260"/>
                    </a:lnTo>
                    <a:lnTo>
                      <a:pt x="1860" y="1176"/>
                    </a:lnTo>
                    <a:lnTo>
                      <a:pt x="2148" y="1068"/>
                    </a:lnTo>
                    <a:lnTo>
                      <a:pt x="2460" y="924"/>
                    </a:lnTo>
                    <a:lnTo>
                      <a:pt x="2748" y="768"/>
                    </a:lnTo>
                    <a:lnTo>
                      <a:pt x="2976" y="624"/>
                    </a:lnTo>
                    <a:lnTo>
                      <a:pt x="3228" y="444"/>
                    </a:lnTo>
                    <a:lnTo>
                      <a:pt x="3480" y="252"/>
                    </a:lnTo>
                    <a:lnTo>
                      <a:pt x="3780" y="0"/>
                    </a:lnTo>
                  </a:path>
                </a:pathLst>
              </a:custGeom>
              <a:noFill/>
              <a:ln w="57150" cap="flat" cmpd="sng">
                <a:solidFill>
                  <a:srgbClr val="7030A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FF6C11"/>
                  </a:solidFill>
                </a:endParaRP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572" y="1652"/>
              <a:ext cx="3792" cy="1948"/>
              <a:chOff x="1404" y="1052"/>
              <a:chExt cx="3792" cy="1948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404" y="1052"/>
                <a:ext cx="3792" cy="1948"/>
              </a:xfrm>
              <a:custGeom>
                <a:avLst/>
                <a:gdLst>
                  <a:gd name="T0" fmla="*/ 3792 w 3792"/>
                  <a:gd name="T1" fmla="*/ 0 h 1948"/>
                  <a:gd name="T2" fmla="*/ 3516 w 3792"/>
                  <a:gd name="T3" fmla="*/ 295 h 1948"/>
                  <a:gd name="T4" fmla="*/ 3204 w 3792"/>
                  <a:gd name="T5" fmla="*/ 599 h 1948"/>
                  <a:gd name="T6" fmla="*/ 2856 w 3792"/>
                  <a:gd name="T7" fmla="*/ 875 h 1948"/>
                  <a:gd name="T8" fmla="*/ 2524 w 3792"/>
                  <a:gd name="T9" fmla="*/ 1102 h 1948"/>
                  <a:gd name="T10" fmla="*/ 2168 w 3792"/>
                  <a:gd name="T11" fmla="*/ 1295 h 1948"/>
                  <a:gd name="T12" fmla="*/ 1776 w 3792"/>
                  <a:gd name="T13" fmla="*/ 1469 h 1948"/>
                  <a:gd name="T14" fmla="*/ 1284 w 3792"/>
                  <a:gd name="T15" fmla="*/ 1614 h 1948"/>
                  <a:gd name="T16" fmla="*/ 756 w 3792"/>
                  <a:gd name="T17" fmla="*/ 1744 h 1948"/>
                  <a:gd name="T18" fmla="*/ 272 w 3792"/>
                  <a:gd name="T19" fmla="*/ 1822 h 1948"/>
                  <a:gd name="T20" fmla="*/ 0 w 3792"/>
                  <a:gd name="T21" fmla="*/ 1846 h 1948"/>
                  <a:gd name="T22" fmla="*/ 0 w 3792"/>
                  <a:gd name="T23" fmla="*/ 1948 h 1948"/>
                  <a:gd name="T24" fmla="*/ 3792 w 3792"/>
                  <a:gd name="T25" fmla="*/ 1936 h 1948"/>
                  <a:gd name="T26" fmla="*/ 3792 w 3792"/>
                  <a:gd name="T27" fmla="*/ 0 h 19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792" h="1948">
                    <a:moveTo>
                      <a:pt x="3792" y="0"/>
                    </a:moveTo>
                    <a:lnTo>
                      <a:pt x="3516" y="295"/>
                    </a:lnTo>
                    <a:lnTo>
                      <a:pt x="3204" y="599"/>
                    </a:lnTo>
                    <a:lnTo>
                      <a:pt x="2856" y="875"/>
                    </a:lnTo>
                    <a:lnTo>
                      <a:pt x="2524" y="1102"/>
                    </a:lnTo>
                    <a:lnTo>
                      <a:pt x="2168" y="1295"/>
                    </a:lnTo>
                    <a:lnTo>
                      <a:pt x="1776" y="1469"/>
                    </a:lnTo>
                    <a:lnTo>
                      <a:pt x="1284" y="1614"/>
                    </a:lnTo>
                    <a:lnTo>
                      <a:pt x="756" y="1744"/>
                    </a:lnTo>
                    <a:lnTo>
                      <a:pt x="272" y="1822"/>
                    </a:lnTo>
                    <a:lnTo>
                      <a:pt x="0" y="1846"/>
                    </a:lnTo>
                    <a:lnTo>
                      <a:pt x="0" y="1948"/>
                    </a:lnTo>
                    <a:lnTo>
                      <a:pt x="3792" y="1936"/>
                    </a:lnTo>
                    <a:lnTo>
                      <a:pt x="3792" y="0"/>
                    </a:lnTo>
                    <a:close/>
                  </a:path>
                </a:pathLst>
              </a:custGeom>
              <a:solidFill>
                <a:srgbClr val="7030A0">
                  <a:alpha val="50195"/>
                </a:srgbClr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6C11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416" y="1071"/>
                <a:ext cx="3780" cy="1827"/>
              </a:xfrm>
              <a:custGeom>
                <a:avLst/>
                <a:gdLst>
                  <a:gd name="T0" fmla="*/ 0 w 3780"/>
                  <a:gd name="T1" fmla="*/ 1827 h 1512"/>
                  <a:gd name="T2" fmla="*/ 432 w 3780"/>
                  <a:gd name="T3" fmla="*/ 1769 h 1512"/>
                  <a:gd name="T4" fmla="*/ 792 w 3780"/>
                  <a:gd name="T5" fmla="*/ 1711 h 1512"/>
                  <a:gd name="T6" fmla="*/ 1152 w 3780"/>
                  <a:gd name="T7" fmla="*/ 1624 h 1512"/>
                  <a:gd name="T8" fmla="*/ 1536 w 3780"/>
                  <a:gd name="T9" fmla="*/ 1523 h 1512"/>
                  <a:gd name="T10" fmla="*/ 1860 w 3780"/>
                  <a:gd name="T11" fmla="*/ 1421 h 1512"/>
                  <a:gd name="T12" fmla="*/ 2148 w 3780"/>
                  <a:gd name="T13" fmla="*/ 1291 h 1512"/>
                  <a:gd name="T14" fmla="*/ 2460 w 3780"/>
                  <a:gd name="T15" fmla="*/ 1117 h 1512"/>
                  <a:gd name="T16" fmla="*/ 2748 w 3780"/>
                  <a:gd name="T17" fmla="*/ 928 h 1512"/>
                  <a:gd name="T18" fmla="*/ 2976 w 3780"/>
                  <a:gd name="T19" fmla="*/ 754 h 1512"/>
                  <a:gd name="T20" fmla="*/ 3228 w 3780"/>
                  <a:gd name="T21" fmla="*/ 537 h 1512"/>
                  <a:gd name="T22" fmla="*/ 3480 w 3780"/>
                  <a:gd name="T23" fmla="*/ 305 h 1512"/>
                  <a:gd name="T24" fmla="*/ 3780 w 3780"/>
                  <a:gd name="T25" fmla="*/ 0 h 15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780" h="1512">
                    <a:moveTo>
                      <a:pt x="0" y="1512"/>
                    </a:moveTo>
                    <a:lnTo>
                      <a:pt x="432" y="1464"/>
                    </a:lnTo>
                    <a:lnTo>
                      <a:pt x="792" y="1416"/>
                    </a:lnTo>
                    <a:lnTo>
                      <a:pt x="1152" y="1344"/>
                    </a:lnTo>
                    <a:lnTo>
                      <a:pt x="1536" y="1260"/>
                    </a:lnTo>
                    <a:lnTo>
                      <a:pt x="1860" y="1176"/>
                    </a:lnTo>
                    <a:lnTo>
                      <a:pt x="2148" y="1068"/>
                    </a:lnTo>
                    <a:lnTo>
                      <a:pt x="2460" y="924"/>
                    </a:lnTo>
                    <a:lnTo>
                      <a:pt x="2748" y="768"/>
                    </a:lnTo>
                    <a:lnTo>
                      <a:pt x="2976" y="624"/>
                    </a:lnTo>
                    <a:lnTo>
                      <a:pt x="3228" y="444"/>
                    </a:lnTo>
                    <a:lnTo>
                      <a:pt x="3480" y="252"/>
                    </a:lnTo>
                    <a:lnTo>
                      <a:pt x="3780" y="0"/>
                    </a:lnTo>
                  </a:path>
                </a:pathLst>
              </a:custGeom>
              <a:noFill/>
              <a:ln w="38100" cap="flat" cmpd="sng">
                <a:solidFill>
                  <a:srgbClr val="7030A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FF6C11"/>
                  </a:solidFill>
                </a:endParaRPr>
              </a:p>
            </p:txBody>
          </p:sp>
        </p:grp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691358" y="1674208"/>
            <a:ext cx="2463801" cy="1247353"/>
            <a:chOff x="3583" y="1258"/>
            <a:chExt cx="1851" cy="1135"/>
          </a:xfrm>
          <a:effectLst/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627" y="1258"/>
              <a:ext cx="1807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Project-Driven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583" y="1745"/>
              <a:ext cx="876" cy="648"/>
            </a:xfrm>
            <a:custGeom>
              <a:avLst/>
              <a:gdLst>
                <a:gd name="T0" fmla="*/ 138 w 876"/>
                <a:gd name="T1" fmla="*/ 0 h 648"/>
                <a:gd name="T2" fmla="*/ 0 w 876"/>
                <a:gd name="T3" fmla="*/ 0 h 648"/>
                <a:gd name="T4" fmla="*/ 876 w 876"/>
                <a:gd name="T5" fmla="*/ 648 h 6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6" h="648">
                  <a:moveTo>
                    <a:pt x="138" y="0"/>
                  </a:moveTo>
                  <a:lnTo>
                    <a:pt x="0" y="0"/>
                  </a:lnTo>
                  <a:lnTo>
                    <a:pt x="876" y="648"/>
                  </a:lnTo>
                </a:path>
              </a:pathLst>
            </a:custGeom>
            <a:noFill/>
            <a:ln w="1270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369697" y="1212897"/>
            <a:ext cx="2564961" cy="1948508"/>
            <a:chOff x="1539" y="1186"/>
            <a:chExt cx="1927" cy="1773"/>
          </a:xfrm>
          <a:effectLst/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539" y="1186"/>
              <a:ext cx="1927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</a:rPr>
                <a:t>Non-Project-Driven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</a:rPr>
                <a:t>and Hybrid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220" y="2024"/>
              <a:ext cx="1176" cy="935"/>
            </a:xfrm>
            <a:custGeom>
              <a:avLst/>
              <a:gdLst>
                <a:gd name="T0" fmla="*/ 631 w 775"/>
                <a:gd name="T1" fmla="*/ 0 h 648"/>
                <a:gd name="T2" fmla="*/ 775 w 775"/>
                <a:gd name="T3" fmla="*/ 0 h 648"/>
                <a:gd name="T4" fmla="*/ 0 w 775"/>
                <a:gd name="T5" fmla="*/ 648 h 6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5" h="648">
                  <a:moveTo>
                    <a:pt x="631" y="0"/>
                  </a:moveTo>
                  <a:lnTo>
                    <a:pt x="775" y="0"/>
                  </a:lnTo>
                  <a:lnTo>
                    <a:pt x="0" y="648"/>
                  </a:lnTo>
                </a:path>
              </a:pathLst>
            </a:custGeom>
            <a:noFill/>
            <a:ln w="1270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17475" y="3223736"/>
            <a:ext cx="20923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</a:pPr>
            <a:r>
              <a:rPr lang="en-US" altLang="en-US" sz="2800" b="1" i="1" dirty="0">
                <a:solidFill>
                  <a:schemeClr val="tx1"/>
                </a:solidFill>
              </a:rPr>
              <a:t>Customer</a:t>
            </a:r>
          </a:p>
          <a:p>
            <a:pPr algn="r">
              <a:lnSpc>
                <a:spcPct val="75000"/>
              </a:lnSpc>
              <a:spcBef>
                <a:spcPct val="0"/>
              </a:spcBef>
            </a:pPr>
            <a:r>
              <a:rPr lang="en-US" altLang="en-US" sz="2800" b="1" i="1" dirty="0">
                <a:solidFill>
                  <a:schemeClr val="tx1"/>
                </a:solidFill>
              </a:rPr>
              <a:t>Expectations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4925" y="4468627"/>
            <a:ext cx="20574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Competitiveness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require more people and add to the overhead costs.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Profitability may decrease.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838700" y="2667000"/>
            <a:ext cx="37719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allows us to accomplish more work in less time and with fewer people.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Profitability will increase.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increase the number of scope changes.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creates organizational instability and increases conflicts.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4838700" y="2667000"/>
            <a:ext cx="37719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provide better control of scope changes.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makes the organization more efficient and effective.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is really “eye wash” for the customer’s benefit.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create problems.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38700" y="2667000"/>
            <a:ext cx="40005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allow us to work more closely  with our customers.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provides a means for problem solving.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When to Use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0574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Are the jobs complex?</a:t>
            </a:r>
          </a:p>
          <a:p>
            <a:r>
              <a:rPr lang="en-US" altLang="en-US" sz="2800" dirty="0"/>
              <a:t>Are there dynamic environmental considerations?</a:t>
            </a:r>
          </a:p>
          <a:p>
            <a:r>
              <a:rPr lang="en-US" altLang="en-US" sz="2800" dirty="0"/>
              <a:t>Are the constraints tight?</a:t>
            </a:r>
          </a:p>
          <a:p>
            <a:r>
              <a:rPr lang="en-US" altLang="en-US" sz="2800" dirty="0"/>
              <a:t>Are there several activities to be integrated?</a:t>
            </a:r>
          </a:p>
          <a:p>
            <a:r>
              <a:rPr lang="en-US" altLang="en-US" sz="2800" dirty="0"/>
              <a:t>Are there several functional boundaries to be crossed?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5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Only large projects need project management.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increase quality problems.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38700" y="2667000"/>
            <a:ext cx="37719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All projects will benefit from project management.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increases quality.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create power and authority problems.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focuses on </a:t>
            </a:r>
            <a:r>
              <a:rPr lang="en-US" altLang="en-US" sz="2400" dirty="0" err="1">
                <a:solidFill>
                  <a:srgbClr val="7030A0"/>
                </a:solidFill>
              </a:rPr>
              <a:t>suboptimization</a:t>
            </a:r>
            <a:r>
              <a:rPr lang="en-US" altLang="en-US" sz="2400" dirty="0">
                <a:solidFill>
                  <a:srgbClr val="7030A0"/>
                </a:solidFill>
              </a:rPr>
              <a:t> by looking at only the project.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38700" y="2667000"/>
            <a:ext cx="37719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eliminate the majority of the power struggles.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allows people to make good company decisions.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8500" y="2684780"/>
            <a:ext cx="3676650" cy="31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delivers products to a customer.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The cost of project management may make us uncompetitive.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38700" y="2667000"/>
            <a:ext cx="3771900" cy="312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delivers solutions to a customer.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Project management will increase our business.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Past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750" y="1828800"/>
            <a:ext cx="324485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Present View</a:t>
            </a:r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Project Management Costs versus Benefits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5068" y="3443998"/>
            <a:ext cx="530915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827088" y="1844675"/>
            <a:ext cx="0" cy="330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27088" y="5151438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59088" y="5089525"/>
            <a:ext cx="522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60775" y="5245100"/>
            <a:ext cx="1149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36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827088" y="1844675"/>
            <a:ext cx="254000" cy="3302000"/>
          </a:xfrm>
          <a:custGeom>
            <a:avLst/>
            <a:gdLst>
              <a:gd name="T0" fmla="*/ 0 w 160"/>
              <a:gd name="T1" fmla="*/ 3302000 h 2080"/>
              <a:gd name="T2" fmla="*/ 254000 w 160"/>
              <a:gd name="T3" fmla="*/ 3060700 h 2080"/>
              <a:gd name="T4" fmla="*/ 254000 w 160"/>
              <a:gd name="T5" fmla="*/ 25400 h 2080"/>
              <a:gd name="T6" fmla="*/ 0 w 160"/>
              <a:gd name="T7" fmla="*/ 0 h 2080"/>
              <a:gd name="T8" fmla="*/ 0 w 160"/>
              <a:gd name="T9" fmla="*/ 3302000 h 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" h="2080">
                <a:moveTo>
                  <a:pt x="0" y="2080"/>
                </a:moveTo>
                <a:lnTo>
                  <a:pt x="160" y="1928"/>
                </a:lnTo>
                <a:lnTo>
                  <a:pt x="160" y="16"/>
                </a:lnTo>
                <a:lnTo>
                  <a:pt x="0" y="0"/>
                </a:lnTo>
                <a:lnTo>
                  <a:pt x="0" y="2080"/>
                </a:ln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C0C0C0"/>
              </a:gs>
              <a:gs pos="100000">
                <a:srgbClr val="767676"/>
              </a:gs>
            </a:gsLst>
            <a:lin ang="2700000" scaled="1"/>
          </a:gradFill>
          <a:ln w="12700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27088" y="4905375"/>
            <a:ext cx="7158037" cy="241300"/>
          </a:xfrm>
          <a:custGeom>
            <a:avLst/>
            <a:gdLst>
              <a:gd name="T0" fmla="*/ 0 w 4509"/>
              <a:gd name="T1" fmla="*/ 241300 h 152"/>
              <a:gd name="T2" fmla="*/ 254000 w 4509"/>
              <a:gd name="T3" fmla="*/ 0 h 152"/>
              <a:gd name="T4" fmla="*/ 6662737 w 4509"/>
              <a:gd name="T5" fmla="*/ 3175 h 152"/>
              <a:gd name="T6" fmla="*/ 7158037 w 4509"/>
              <a:gd name="T7" fmla="*/ 231775 h 152"/>
              <a:gd name="T8" fmla="*/ 0 w 4509"/>
              <a:gd name="T9" fmla="*/ 24130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09" h="152">
                <a:moveTo>
                  <a:pt x="0" y="152"/>
                </a:moveTo>
                <a:lnTo>
                  <a:pt x="160" y="0"/>
                </a:lnTo>
                <a:lnTo>
                  <a:pt x="4197" y="2"/>
                </a:lnTo>
                <a:lnTo>
                  <a:pt x="4509" y="146"/>
                </a:lnTo>
                <a:lnTo>
                  <a:pt x="0" y="152"/>
                </a:lnTo>
                <a:close/>
              </a:path>
            </a:pathLst>
          </a:custGeom>
          <a:gradFill rotWithShape="0">
            <a:gsLst>
              <a:gs pos="0">
                <a:srgbClr val="404040"/>
              </a:gs>
              <a:gs pos="50000">
                <a:srgbClr val="C0C0C0"/>
              </a:gs>
              <a:gs pos="100000">
                <a:srgbClr val="404040"/>
              </a:gs>
            </a:gsLst>
            <a:lin ang="0" scaled="1"/>
          </a:gradFill>
          <a:ln w="12700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63538" y="2682875"/>
            <a:ext cx="0" cy="752475"/>
          </a:xfrm>
          <a:prstGeom prst="line">
            <a:avLst/>
          </a:prstGeom>
          <a:ln>
            <a:solidFill>
              <a:srgbClr val="00B0F0"/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13438" y="1762125"/>
            <a:ext cx="223996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Additional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Profits from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Better Project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Management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036638" y="1323975"/>
            <a:ext cx="3001962" cy="1622425"/>
            <a:chOff x="891" y="1234"/>
            <a:chExt cx="1891" cy="1022"/>
          </a:xfrm>
          <a:effectLst/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91" y="1234"/>
              <a:ext cx="1891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800" dirty="0">
                  <a:solidFill>
                    <a:schemeClr val="tx1"/>
                  </a:solidFill>
                </a:rPr>
                <a:t>Cost of Project Management</a:t>
              </a: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068" y="1572"/>
              <a:ext cx="504" cy="684"/>
            </a:xfrm>
            <a:custGeom>
              <a:avLst/>
              <a:gdLst>
                <a:gd name="T0" fmla="*/ 384 w 504"/>
                <a:gd name="T1" fmla="*/ 0 h 504"/>
                <a:gd name="T2" fmla="*/ 504 w 504"/>
                <a:gd name="T3" fmla="*/ 0 h 504"/>
                <a:gd name="T4" fmla="*/ 0 w 504"/>
                <a:gd name="T5" fmla="*/ 684 h 5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4" h="504">
                  <a:moveTo>
                    <a:pt x="384" y="0"/>
                  </a:moveTo>
                  <a:lnTo>
                    <a:pt x="504" y="0"/>
                  </a:lnTo>
                  <a:lnTo>
                    <a:pt x="0" y="504"/>
                  </a:lnTo>
                </a:path>
              </a:pathLst>
            </a:cu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050925" y="1984375"/>
            <a:ext cx="4848225" cy="2971800"/>
            <a:chOff x="1476" y="1554"/>
            <a:chExt cx="3054" cy="1872"/>
          </a:xfrm>
          <a:effectLst/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476" y="1566"/>
              <a:ext cx="2898" cy="1860"/>
            </a:xfrm>
            <a:custGeom>
              <a:avLst/>
              <a:gdLst>
                <a:gd name="T0" fmla="*/ 0 w 2898"/>
                <a:gd name="T1" fmla="*/ 1860 h 1860"/>
                <a:gd name="T2" fmla="*/ 132 w 2898"/>
                <a:gd name="T3" fmla="*/ 1776 h 1860"/>
                <a:gd name="T4" fmla="*/ 270 w 2898"/>
                <a:gd name="T5" fmla="*/ 1686 h 1860"/>
                <a:gd name="T6" fmla="*/ 420 w 2898"/>
                <a:gd name="T7" fmla="*/ 1584 h 1860"/>
                <a:gd name="T8" fmla="*/ 534 w 2898"/>
                <a:gd name="T9" fmla="*/ 1488 h 1860"/>
                <a:gd name="T10" fmla="*/ 690 w 2898"/>
                <a:gd name="T11" fmla="*/ 1344 h 1860"/>
                <a:gd name="T12" fmla="*/ 816 w 2898"/>
                <a:gd name="T13" fmla="*/ 1218 h 1860"/>
                <a:gd name="T14" fmla="*/ 924 w 2898"/>
                <a:gd name="T15" fmla="*/ 1092 h 1860"/>
                <a:gd name="T16" fmla="*/ 1020 w 2898"/>
                <a:gd name="T17" fmla="*/ 966 h 1860"/>
                <a:gd name="T18" fmla="*/ 1134 w 2898"/>
                <a:gd name="T19" fmla="*/ 804 h 1860"/>
                <a:gd name="T20" fmla="*/ 1242 w 2898"/>
                <a:gd name="T21" fmla="*/ 642 h 1860"/>
                <a:gd name="T22" fmla="*/ 1356 w 2898"/>
                <a:gd name="T23" fmla="*/ 450 h 1860"/>
                <a:gd name="T24" fmla="*/ 1410 w 2898"/>
                <a:gd name="T25" fmla="*/ 378 h 1860"/>
                <a:gd name="T26" fmla="*/ 1506 w 2898"/>
                <a:gd name="T27" fmla="*/ 294 h 1860"/>
                <a:gd name="T28" fmla="*/ 1608 w 2898"/>
                <a:gd name="T29" fmla="*/ 216 h 1860"/>
                <a:gd name="T30" fmla="*/ 1782 w 2898"/>
                <a:gd name="T31" fmla="*/ 138 h 1860"/>
                <a:gd name="T32" fmla="*/ 1986 w 2898"/>
                <a:gd name="T33" fmla="*/ 78 h 1860"/>
                <a:gd name="T34" fmla="*/ 2244 w 2898"/>
                <a:gd name="T35" fmla="*/ 36 h 1860"/>
                <a:gd name="T36" fmla="*/ 2496 w 2898"/>
                <a:gd name="T37" fmla="*/ 24 h 1860"/>
                <a:gd name="T38" fmla="*/ 2718 w 2898"/>
                <a:gd name="T39" fmla="*/ 6 h 1860"/>
                <a:gd name="T40" fmla="*/ 2898 w 2898"/>
                <a:gd name="T41" fmla="*/ 0 h 1860"/>
                <a:gd name="T42" fmla="*/ 2898 w 2898"/>
                <a:gd name="T43" fmla="*/ 1860 h 1860"/>
                <a:gd name="T44" fmla="*/ 0 w 2898"/>
                <a:gd name="T45" fmla="*/ 1860 h 18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98" h="1860">
                  <a:moveTo>
                    <a:pt x="0" y="1860"/>
                  </a:moveTo>
                  <a:lnTo>
                    <a:pt x="132" y="1776"/>
                  </a:lnTo>
                  <a:lnTo>
                    <a:pt x="270" y="1686"/>
                  </a:lnTo>
                  <a:lnTo>
                    <a:pt x="420" y="1584"/>
                  </a:lnTo>
                  <a:lnTo>
                    <a:pt x="534" y="1488"/>
                  </a:lnTo>
                  <a:lnTo>
                    <a:pt x="690" y="1344"/>
                  </a:lnTo>
                  <a:lnTo>
                    <a:pt x="816" y="1218"/>
                  </a:lnTo>
                  <a:lnTo>
                    <a:pt x="924" y="1092"/>
                  </a:lnTo>
                  <a:lnTo>
                    <a:pt x="1020" y="966"/>
                  </a:lnTo>
                  <a:lnTo>
                    <a:pt x="1134" y="804"/>
                  </a:lnTo>
                  <a:lnTo>
                    <a:pt x="1242" y="642"/>
                  </a:lnTo>
                  <a:lnTo>
                    <a:pt x="1356" y="450"/>
                  </a:lnTo>
                  <a:lnTo>
                    <a:pt x="1410" y="378"/>
                  </a:lnTo>
                  <a:lnTo>
                    <a:pt x="1506" y="294"/>
                  </a:lnTo>
                  <a:lnTo>
                    <a:pt x="1608" y="216"/>
                  </a:lnTo>
                  <a:lnTo>
                    <a:pt x="1782" y="138"/>
                  </a:lnTo>
                  <a:lnTo>
                    <a:pt x="1986" y="78"/>
                  </a:lnTo>
                  <a:lnTo>
                    <a:pt x="2244" y="36"/>
                  </a:lnTo>
                  <a:lnTo>
                    <a:pt x="2496" y="24"/>
                  </a:lnTo>
                  <a:lnTo>
                    <a:pt x="2718" y="6"/>
                  </a:lnTo>
                  <a:lnTo>
                    <a:pt x="2898" y="0"/>
                  </a:lnTo>
                  <a:lnTo>
                    <a:pt x="2898" y="1860"/>
                  </a:lnTo>
                  <a:lnTo>
                    <a:pt x="0" y="186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476" y="1554"/>
              <a:ext cx="3054" cy="1866"/>
            </a:xfrm>
            <a:custGeom>
              <a:avLst/>
              <a:gdLst>
                <a:gd name="T0" fmla="*/ 0 w 3054"/>
                <a:gd name="T1" fmla="*/ 1866 h 1866"/>
                <a:gd name="T2" fmla="*/ 168 w 3054"/>
                <a:gd name="T3" fmla="*/ 1770 h 1866"/>
                <a:gd name="T4" fmla="*/ 264 w 3054"/>
                <a:gd name="T5" fmla="*/ 1704 h 1866"/>
                <a:gd name="T6" fmla="*/ 486 w 3054"/>
                <a:gd name="T7" fmla="*/ 1548 h 1866"/>
                <a:gd name="T8" fmla="*/ 702 w 3054"/>
                <a:gd name="T9" fmla="*/ 1350 h 1866"/>
                <a:gd name="T10" fmla="*/ 888 w 3054"/>
                <a:gd name="T11" fmla="*/ 1146 h 1866"/>
                <a:gd name="T12" fmla="*/ 1050 w 3054"/>
                <a:gd name="T13" fmla="*/ 936 h 1866"/>
                <a:gd name="T14" fmla="*/ 1218 w 3054"/>
                <a:gd name="T15" fmla="*/ 690 h 1866"/>
                <a:gd name="T16" fmla="*/ 1320 w 3054"/>
                <a:gd name="T17" fmla="*/ 516 h 1866"/>
                <a:gd name="T18" fmla="*/ 1374 w 3054"/>
                <a:gd name="T19" fmla="*/ 432 h 1866"/>
                <a:gd name="T20" fmla="*/ 1476 w 3054"/>
                <a:gd name="T21" fmla="*/ 324 h 1866"/>
                <a:gd name="T22" fmla="*/ 1578 w 3054"/>
                <a:gd name="T23" fmla="*/ 252 h 1866"/>
                <a:gd name="T24" fmla="*/ 1734 w 3054"/>
                <a:gd name="T25" fmla="*/ 168 h 1866"/>
                <a:gd name="T26" fmla="*/ 1956 w 3054"/>
                <a:gd name="T27" fmla="*/ 96 h 1866"/>
                <a:gd name="T28" fmla="*/ 2220 w 3054"/>
                <a:gd name="T29" fmla="*/ 54 h 1866"/>
                <a:gd name="T30" fmla="*/ 2562 w 3054"/>
                <a:gd name="T31" fmla="*/ 24 h 1866"/>
                <a:gd name="T32" fmla="*/ 3054 w 3054"/>
                <a:gd name="T33" fmla="*/ 0 h 18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54" h="1866">
                  <a:moveTo>
                    <a:pt x="0" y="1866"/>
                  </a:moveTo>
                  <a:lnTo>
                    <a:pt x="168" y="1770"/>
                  </a:lnTo>
                  <a:lnTo>
                    <a:pt x="264" y="1704"/>
                  </a:lnTo>
                  <a:lnTo>
                    <a:pt x="486" y="1548"/>
                  </a:lnTo>
                  <a:lnTo>
                    <a:pt x="702" y="1350"/>
                  </a:lnTo>
                  <a:lnTo>
                    <a:pt x="888" y="1146"/>
                  </a:lnTo>
                  <a:lnTo>
                    <a:pt x="1050" y="936"/>
                  </a:lnTo>
                  <a:lnTo>
                    <a:pt x="1218" y="690"/>
                  </a:lnTo>
                  <a:lnTo>
                    <a:pt x="1320" y="516"/>
                  </a:lnTo>
                  <a:lnTo>
                    <a:pt x="1374" y="432"/>
                  </a:lnTo>
                  <a:lnTo>
                    <a:pt x="1476" y="324"/>
                  </a:lnTo>
                  <a:lnTo>
                    <a:pt x="1578" y="252"/>
                  </a:lnTo>
                  <a:lnTo>
                    <a:pt x="1734" y="168"/>
                  </a:lnTo>
                  <a:lnTo>
                    <a:pt x="1956" y="96"/>
                  </a:lnTo>
                  <a:lnTo>
                    <a:pt x="2220" y="54"/>
                  </a:lnTo>
                  <a:lnTo>
                    <a:pt x="2562" y="24"/>
                  </a:lnTo>
                  <a:lnTo>
                    <a:pt x="3054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050925" y="2794000"/>
            <a:ext cx="6496050" cy="2152650"/>
            <a:chOff x="900" y="2160"/>
            <a:chExt cx="4092" cy="1356"/>
          </a:xfrm>
          <a:effectLst/>
        </p:grpSpPr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12" y="2160"/>
              <a:ext cx="3852" cy="1356"/>
            </a:xfrm>
            <a:custGeom>
              <a:avLst/>
              <a:gdLst>
                <a:gd name="T0" fmla="*/ 0 w 3852"/>
                <a:gd name="T1" fmla="*/ 1356 h 1356"/>
                <a:gd name="T2" fmla="*/ 3840 w 3852"/>
                <a:gd name="T3" fmla="*/ 1356 h 1356"/>
                <a:gd name="T4" fmla="*/ 3852 w 3852"/>
                <a:gd name="T5" fmla="*/ 840 h 1356"/>
                <a:gd name="T6" fmla="*/ 2753 w 3852"/>
                <a:gd name="T7" fmla="*/ 822 h 1356"/>
                <a:gd name="T8" fmla="*/ 2647 w 3852"/>
                <a:gd name="T9" fmla="*/ 834 h 1356"/>
                <a:gd name="T10" fmla="*/ 2570 w 3852"/>
                <a:gd name="T11" fmla="*/ 816 h 1356"/>
                <a:gd name="T12" fmla="*/ 2517 w 3852"/>
                <a:gd name="T13" fmla="*/ 798 h 1356"/>
                <a:gd name="T14" fmla="*/ 2463 w 3852"/>
                <a:gd name="T15" fmla="*/ 744 h 1356"/>
                <a:gd name="T16" fmla="*/ 2404 w 3852"/>
                <a:gd name="T17" fmla="*/ 654 h 1356"/>
                <a:gd name="T18" fmla="*/ 2345 w 3852"/>
                <a:gd name="T19" fmla="*/ 540 h 1356"/>
                <a:gd name="T20" fmla="*/ 2280 w 3852"/>
                <a:gd name="T21" fmla="*/ 444 h 1356"/>
                <a:gd name="T22" fmla="*/ 2191 w 3852"/>
                <a:gd name="T23" fmla="*/ 324 h 1356"/>
                <a:gd name="T24" fmla="*/ 2078 w 3852"/>
                <a:gd name="T25" fmla="*/ 228 h 1356"/>
                <a:gd name="T26" fmla="*/ 1978 w 3852"/>
                <a:gd name="T27" fmla="*/ 156 h 1356"/>
                <a:gd name="T28" fmla="*/ 1842 w 3852"/>
                <a:gd name="T29" fmla="*/ 96 h 1356"/>
                <a:gd name="T30" fmla="*/ 1699 w 3852"/>
                <a:gd name="T31" fmla="*/ 54 h 1356"/>
                <a:gd name="T32" fmla="*/ 1557 w 3852"/>
                <a:gd name="T33" fmla="*/ 24 h 1356"/>
                <a:gd name="T34" fmla="*/ 1232 w 3852"/>
                <a:gd name="T35" fmla="*/ 0 h 1356"/>
                <a:gd name="T36" fmla="*/ 1054 w 3852"/>
                <a:gd name="T37" fmla="*/ 24 h 1356"/>
                <a:gd name="T38" fmla="*/ 936 w 3852"/>
                <a:gd name="T39" fmla="*/ 42 h 1356"/>
                <a:gd name="T40" fmla="*/ 811 w 3852"/>
                <a:gd name="T41" fmla="*/ 108 h 1356"/>
                <a:gd name="T42" fmla="*/ 651 w 3852"/>
                <a:gd name="T43" fmla="*/ 204 h 1356"/>
                <a:gd name="T44" fmla="*/ 527 w 3852"/>
                <a:gd name="T45" fmla="*/ 306 h 1356"/>
                <a:gd name="T46" fmla="*/ 415 w 3852"/>
                <a:gd name="T47" fmla="*/ 444 h 1356"/>
                <a:gd name="T48" fmla="*/ 302 w 3852"/>
                <a:gd name="T49" fmla="*/ 618 h 1356"/>
                <a:gd name="T50" fmla="*/ 249 w 3852"/>
                <a:gd name="T51" fmla="*/ 726 h 1356"/>
                <a:gd name="T52" fmla="*/ 172 w 3852"/>
                <a:gd name="T53" fmla="*/ 918 h 1356"/>
                <a:gd name="T54" fmla="*/ 71 w 3852"/>
                <a:gd name="T55" fmla="*/ 1176 h 1356"/>
                <a:gd name="T56" fmla="*/ 0 w 3852"/>
                <a:gd name="T57" fmla="*/ 1356 h 1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852" h="1356">
                  <a:moveTo>
                    <a:pt x="0" y="1356"/>
                  </a:moveTo>
                  <a:lnTo>
                    <a:pt x="3840" y="1356"/>
                  </a:lnTo>
                  <a:lnTo>
                    <a:pt x="3852" y="840"/>
                  </a:lnTo>
                  <a:lnTo>
                    <a:pt x="2753" y="822"/>
                  </a:lnTo>
                  <a:lnTo>
                    <a:pt x="2647" y="834"/>
                  </a:lnTo>
                  <a:lnTo>
                    <a:pt x="2570" y="816"/>
                  </a:lnTo>
                  <a:lnTo>
                    <a:pt x="2517" y="798"/>
                  </a:lnTo>
                  <a:lnTo>
                    <a:pt x="2463" y="744"/>
                  </a:lnTo>
                  <a:lnTo>
                    <a:pt x="2404" y="654"/>
                  </a:lnTo>
                  <a:lnTo>
                    <a:pt x="2345" y="540"/>
                  </a:lnTo>
                  <a:lnTo>
                    <a:pt x="2280" y="444"/>
                  </a:lnTo>
                  <a:lnTo>
                    <a:pt x="2191" y="324"/>
                  </a:lnTo>
                  <a:lnTo>
                    <a:pt x="2078" y="228"/>
                  </a:lnTo>
                  <a:lnTo>
                    <a:pt x="1978" y="156"/>
                  </a:lnTo>
                  <a:lnTo>
                    <a:pt x="1842" y="96"/>
                  </a:lnTo>
                  <a:lnTo>
                    <a:pt x="1699" y="54"/>
                  </a:lnTo>
                  <a:lnTo>
                    <a:pt x="1557" y="24"/>
                  </a:lnTo>
                  <a:lnTo>
                    <a:pt x="1232" y="0"/>
                  </a:lnTo>
                  <a:lnTo>
                    <a:pt x="1054" y="24"/>
                  </a:lnTo>
                  <a:lnTo>
                    <a:pt x="936" y="42"/>
                  </a:lnTo>
                  <a:lnTo>
                    <a:pt x="811" y="108"/>
                  </a:lnTo>
                  <a:lnTo>
                    <a:pt x="651" y="204"/>
                  </a:lnTo>
                  <a:lnTo>
                    <a:pt x="527" y="306"/>
                  </a:lnTo>
                  <a:lnTo>
                    <a:pt x="415" y="444"/>
                  </a:lnTo>
                  <a:lnTo>
                    <a:pt x="302" y="618"/>
                  </a:lnTo>
                  <a:lnTo>
                    <a:pt x="249" y="726"/>
                  </a:lnTo>
                  <a:lnTo>
                    <a:pt x="172" y="918"/>
                  </a:lnTo>
                  <a:lnTo>
                    <a:pt x="71" y="1176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rgbClr val="7030A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900" y="2160"/>
              <a:ext cx="4092" cy="1356"/>
            </a:xfrm>
            <a:custGeom>
              <a:avLst/>
              <a:gdLst>
                <a:gd name="T0" fmla="*/ 0 w 4092"/>
                <a:gd name="T1" fmla="*/ 1356 h 1356"/>
                <a:gd name="T2" fmla="*/ 178 w 4092"/>
                <a:gd name="T3" fmla="*/ 936 h 1356"/>
                <a:gd name="T4" fmla="*/ 278 w 4092"/>
                <a:gd name="T5" fmla="*/ 678 h 1356"/>
                <a:gd name="T6" fmla="*/ 415 w 4092"/>
                <a:gd name="T7" fmla="*/ 456 h 1356"/>
                <a:gd name="T8" fmla="*/ 557 w 4092"/>
                <a:gd name="T9" fmla="*/ 282 h 1356"/>
                <a:gd name="T10" fmla="*/ 740 w 4092"/>
                <a:gd name="T11" fmla="*/ 150 h 1356"/>
                <a:gd name="T12" fmla="*/ 936 w 4092"/>
                <a:gd name="T13" fmla="*/ 48 h 1356"/>
                <a:gd name="T14" fmla="*/ 1196 w 4092"/>
                <a:gd name="T15" fmla="*/ 0 h 1356"/>
                <a:gd name="T16" fmla="*/ 1481 w 4092"/>
                <a:gd name="T17" fmla="*/ 12 h 1356"/>
                <a:gd name="T18" fmla="*/ 1694 w 4092"/>
                <a:gd name="T19" fmla="*/ 48 h 1356"/>
                <a:gd name="T20" fmla="*/ 1901 w 4092"/>
                <a:gd name="T21" fmla="*/ 108 h 1356"/>
                <a:gd name="T22" fmla="*/ 2073 w 4092"/>
                <a:gd name="T23" fmla="*/ 210 h 1356"/>
                <a:gd name="T24" fmla="*/ 2215 w 4092"/>
                <a:gd name="T25" fmla="*/ 336 h 1356"/>
                <a:gd name="T26" fmla="*/ 2333 w 4092"/>
                <a:gd name="T27" fmla="*/ 498 h 1356"/>
                <a:gd name="T28" fmla="*/ 2428 w 4092"/>
                <a:gd name="T29" fmla="*/ 660 h 1356"/>
                <a:gd name="T30" fmla="*/ 2476 w 4092"/>
                <a:gd name="T31" fmla="*/ 744 h 1356"/>
                <a:gd name="T32" fmla="*/ 2541 w 4092"/>
                <a:gd name="T33" fmla="*/ 804 h 1356"/>
                <a:gd name="T34" fmla="*/ 2635 w 4092"/>
                <a:gd name="T35" fmla="*/ 828 h 1356"/>
                <a:gd name="T36" fmla="*/ 4092 w 4092"/>
                <a:gd name="T37" fmla="*/ 828 h 13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92" h="1356">
                  <a:moveTo>
                    <a:pt x="0" y="1356"/>
                  </a:moveTo>
                  <a:lnTo>
                    <a:pt x="178" y="936"/>
                  </a:lnTo>
                  <a:lnTo>
                    <a:pt x="278" y="678"/>
                  </a:lnTo>
                  <a:lnTo>
                    <a:pt x="415" y="456"/>
                  </a:lnTo>
                  <a:lnTo>
                    <a:pt x="557" y="282"/>
                  </a:lnTo>
                  <a:lnTo>
                    <a:pt x="740" y="150"/>
                  </a:lnTo>
                  <a:lnTo>
                    <a:pt x="936" y="48"/>
                  </a:lnTo>
                  <a:lnTo>
                    <a:pt x="1196" y="0"/>
                  </a:lnTo>
                  <a:lnTo>
                    <a:pt x="1481" y="12"/>
                  </a:lnTo>
                  <a:lnTo>
                    <a:pt x="1694" y="48"/>
                  </a:lnTo>
                  <a:lnTo>
                    <a:pt x="1901" y="108"/>
                  </a:lnTo>
                  <a:lnTo>
                    <a:pt x="2073" y="210"/>
                  </a:lnTo>
                  <a:lnTo>
                    <a:pt x="2215" y="336"/>
                  </a:lnTo>
                  <a:lnTo>
                    <a:pt x="2333" y="498"/>
                  </a:lnTo>
                  <a:lnTo>
                    <a:pt x="2428" y="660"/>
                  </a:lnTo>
                  <a:lnTo>
                    <a:pt x="2476" y="744"/>
                  </a:lnTo>
                  <a:lnTo>
                    <a:pt x="2541" y="804"/>
                  </a:lnTo>
                  <a:lnTo>
                    <a:pt x="2635" y="828"/>
                  </a:lnTo>
                  <a:lnTo>
                    <a:pt x="4092" y="82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841875" y="5575300"/>
            <a:ext cx="723900" cy="0"/>
          </a:xfrm>
          <a:prstGeom prst="line">
            <a:avLst/>
          </a:prstGeom>
          <a:ln>
            <a:solidFill>
              <a:srgbClr val="00B0F0"/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652419" y="3911052"/>
            <a:ext cx="30019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Pegged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127375" y="2794000"/>
            <a:ext cx="0" cy="257175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4" grpId="0" autoUpdateAnimBg="0"/>
      <p:bldP spid="25" grpId="0" autoUpdateAnimBg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325" y="1568450"/>
            <a:ext cx="2349500" cy="3536950"/>
          </a:xfrm>
          <a:prstGeom prst="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Project -Driven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96200" cy="11049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Industry Classification</a:t>
            </a:r>
            <a:br>
              <a:rPr lang="en-US" altLang="en-US" dirty="0"/>
            </a:br>
            <a:r>
              <a:rPr lang="en-US" altLang="en-US" sz="3600" dirty="0"/>
              <a:t>(by Project Management Utilization)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6863" y="2244725"/>
            <a:ext cx="2308225" cy="258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33363" indent="-233363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PM has P&amp;L responsibility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PM is a recognized profession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Multiple career paths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Income comes from projects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23850" y="2019300"/>
            <a:ext cx="23495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59150" y="1568450"/>
            <a:ext cx="2349500" cy="3536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Hybrid</a:t>
            </a:r>
            <a:endParaRPr lang="en-US" altLang="en-US" sz="1800" b="1" dirty="0">
              <a:latin typeface="Book Antiqua" pitchFamily="18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18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41688" y="2160588"/>
            <a:ext cx="25368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33363" indent="-233363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Production driven but with  many projects 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Emphasis on new product develop.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Short product life cycles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Marketing-orient.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Need for rapid develop. process</a:t>
            </a:r>
            <a:endParaRPr lang="en-US" altLang="en-US" sz="1800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382963" y="2019300"/>
            <a:ext cx="233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59150" y="5181600"/>
            <a:ext cx="2349500" cy="67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Program Management</a:t>
            </a:r>
            <a:endParaRPr lang="en-US" altLang="en-US" sz="1800" b="1" dirty="0">
              <a:latin typeface="Book Antiqua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405563" y="1568450"/>
            <a:ext cx="2349500" cy="35369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20000"/>
              </a:spcBef>
            </a:pPr>
            <a:r>
              <a:rPr lang="en-US" altLang="en-US" sz="2400" b="1">
                <a:latin typeface="Book Antiqua" pitchFamily="18" charset="0"/>
              </a:rPr>
              <a:t>  </a:t>
            </a:r>
            <a:endParaRPr lang="en-US" altLang="en-US" sz="2400" b="1">
              <a:solidFill>
                <a:schemeClr val="tx1"/>
              </a:solidFill>
              <a:latin typeface="Book Antiqua" pitchFamily="18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1800" b="1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64300" y="2384425"/>
            <a:ext cx="2308225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005E"/>
                    </a:gs>
                    <a:gs pos="100000">
                      <a:srgbClr val="6600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33363" indent="-233363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Very few projects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Profitability from production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Large brick walls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Long life cycle products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429375" y="2252663"/>
            <a:ext cx="233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405563" y="5194300"/>
            <a:ext cx="2349500" cy="673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Product Management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638800" y="3657600"/>
            <a:ext cx="977169" cy="558800"/>
          </a:xfrm>
          <a:prstGeom prst="rightArrow">
            <a:avLst>
              <a:gd name="adj1" fmla="val 75000"/>
              <a:gd name="adj2" fmla="val 75581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 flipH="1">
            <a:off x="2337270" y="3594100"/>
            <a:ext cx="1091730" cy="596900"/>
          </a:xfrm>
          <a:prstGeom prst="rightArrow">
            <a:avLst>
              <a:gd name="adj1" fmla="val 75537"/>
              <a:gd name="adj2" fmla="val 69150"/>
            </a:avLst>
          </a:prstGeom>
          <a:solidFill>
            <a:srgbClr val="7030A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519363" y="3657600"/>
            <a:ext cx="936155" cy="39754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CCC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/>
              <a:t>Present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784249" y="3717255"/>
            <a:ext cx="609142" cy="397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/>
              <a:t>Past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14325" y="5181600"/>
            <a:ext cx="2349500" cy="6731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Project</a:t>
            </a:r>
            <a:br>
              <a:rPr lang="en-US" altLang="en-US" sz="2400" b="1" dirty="0">
                <a:latin typeface="Book Antiqua" pitchFamily="18" charset="0"/>
              </a:rPr>
            </a:br>
            <a:r>
              <a:rPr lang="en-US" altLang="en-US" sz="2400" b="1" dirty="0">
                <a:latin typeface="Book Antiqua" pitchFamily="18" charset="0"/>
              </a:rPr>
              <a:t>Management</a:t>
            </a:r>
            <a:endParaRPr lang="en-US" altLang="en-US" sz="1800" b="1" dirty="0">
              <a:latin typeface="Book Antiqua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447685" y="1682269"/>
            <a:ext cx="225414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5000"/>
              </a:lnSpc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Non-</a:t>
            </a:r>
          </a:p>
          <a:p>
            <a:pPr algn="ctr">
              <a:lnSpc>
                <a:spcPct val="55000"/>
              </a:lnSpc>
              <a:spcBef>
                <a:spcPct val="20000"/>
              </a:spcBef>
            </a:pPr>
            <a:r>
              <a:rPr lang="en-US" altLang="en-US" sz="2400" b="1" dirty="0">
                <a:latin typeface="Book Antiqua" pitchFamily="18" charset="0"/>
              </a:rPr>
              <a:t>Project-Driven</a:t>
            </a:r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30350" y="1463675"/>
            <a:ext cx="2044700" cy="9779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2800">
              <a:solidFill>
                <a:srgbClr val="FFFF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-28575"/>
            <a:ext cx="7696200" cy="1104900"/>
          </a:xfrm>
          <a:noFill/>
        </p:spPr>
        <p:txBody>
          <a:bodyPr/>
          <a:lstStyle/>
          <a:p>
            <a:r>
              <a:rPr lang="en-US" altLang="en-US" sz="4400" dirty="0"/>
              <a:t>From Hybrid to Project-Driven</a:t>
            </a:r>
            <a:endParaRPr lang="en-US" alt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85800" y="4157663"/>
            <a:ext cx="3581400" cy="1714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F0"/>
                </a:solidFill>
                <a:latin typeface="Book Antiqua" pitchFamily="18" charset="0"/>
              </a:rPr>
              <a:t>Entrance via project-driven divisions such as MIS and R&amp;D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00600" y="3390900"/>
            <a:ext cx="31242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00600" y="4157663"/>
            <a:ext cx="3810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7030A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7030A0"/>
                </a:solidFill>
                <a:latin typeface="Book Antiqua" pitchFamily="18" charset="0"/>
              </a:rPr>
              <a:t>Entrance via marketing, sales, engineering, and R&amp;D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2150" y="2863850"/>
            <a:ext cx="3762375" cy="1130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452938" y="2863850"/>
            <a:ext cx="3830637" cy="1130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87388" y="3019425"/>
            <a:ext cx="377031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800" b="1" dirty="0">
                <a:latin typeface="Book Antiqua" pitchFamily="18" charset="0"/>
              </a:rPr>
              <a:t>Traditional Project</a:t>
            </a:r>
          </a:p>
          <a:p>
            <a:pPr algn="ctr">
              <a:spcBef>
                <a:spcPct val="0"/>
              </a:spcBef>
            </a:pPr>
            <a:r>
              <a:rPr lang="en-US" altLang="en-US" sz="2800" b="1" dirty="0">
                <a:latin typeface="Book Antiqua" pitchFamily="18" charset="0"/>
              </a:rPr>
              <a:t>Management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456113" y="3019425"/>
            <a:ext cx="38274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800" b="1" dirty="0">
                <a:latin typeface="Book Antiqua" pitchFamily="18" charset="0"/>
              </a:rPr>
              <a:t>Modern Project</a:t>
            </a:r>
          </a:p>
          <a:p>
            <a:pPr algn="ctr">
              <a:spcBef>
                <a:spcPct val="0"/>
              </a:spcBef>
            </a:pPr>
            <a:r>
              <a:rPr lang="en-US" altLang="en-US" sz="2800" b="1" dirty="0">
                <a:latin typeface="Book Antiqua" pitchFamily="18" charset="0"/>
              </a:rPr>
              <a:t>Management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rot="16200000" flipH="1">
            <a:off x="2216150" y="2135188"/>
            <a:ext cx="596900" cy="1206500"/>
          </a:xfrm>
          <a:prstGeom prst="rightArrow">
            <a:avLst>
              <a:gd name="adj1" fmla="val 75000"/>
              <a:gd name="adj2" fmla="val 50032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14463" y="1452563"/>
            <a:ext cx="2295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dirty="0">
                <a:latin typeface="Book Antiqua" pitchFamily="18" charset="0"/>
              </a:rPr>
              <a:t>1960-1990 Hybrid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539875" y="1914525"/>
            <a:ext cx="2044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181600" y="1457325"/>
            <a:ext cx="2316163" cy="9842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 rot="16200000" flipH="1">
            <a:off x="5989638" y="2128838"/>
            <a:ext cx="596900" cy="1206500"/>
          </a:xfrm>
          <a:prstGeom prst="rightArrow">
            <a:avLst>
              <a:gd name="adj1" fmla="val 75000"/>
              <a:gd name="adj2" fmla="val 50032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187950" y="1447800"/>
            <a:ext cx="2295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dirty="0">
                <a:latin typeface="Book Antiqua" pitchFamily="18" charset="0"/>
              </a:rPr>
              <a:t>1990-Present Hybrid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181600" y="1908175"/>
            <a:ext cx="23066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750" y="1758950"/>
            <a:ext cx="8826500" cy="4178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100" y="1765300"/>
            <a:ext cx="8826500" cy="81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7696200" cy="1104900"/>
          </a:xfrm>
          <a:noFill/>
        </p:spPr>
        <p:txBody>
          <a:bodyPr/>
          <a:lstStyle/>
          <a:p>
            <a:r>
              <a:rPr lang="en-US" altLang="en-US" sz="6000" dirty="0"/>
              <a:t>Recessionary Effects</a:t>
            </a:r>
            <a:endParaRPr lang="en-US" alt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667000" y="1782763"/>
            <a:ext cx="0" cy="41354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038600" y="1782763"/>
            <a:ext cx="0" cy="41354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410200" y="1782763"/>
            <a:ext cx="0" cy="41354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30350" y="1225550"/>
            <a:ext cx="5168900" cy="47117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8113" y="1847850"/>
            <a:ext cx="1072410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Recession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85913" y="1847850"/>
            <a:ext cx="818751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Layoffs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33713" y="1847850"/>
            <a:ext cx="597922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R&amp;D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00513" y="1847850"/>
            <a:ext cx="900953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Training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509243" y="1847850"/>
            <a:ext cx="1021113" cy="6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Solutions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Sought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062285" y="1847850"/>
            <a:ext cx="1417056" cy="6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Results of the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Recessions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82563" y="2590800"/>
            <a:ext cx="88090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90513" y="2971800"/>
            <a:ext cx="1134927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 dirty="0">
                <a:latin typeface="+mn-lt"/>
              </a:rPr>
              <a:t>1979-1983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686483" y="2971800"/>
            <a:ext cx="705323" cy="6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Blue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Collar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762231" y="2971800"/>
            <a:ext cx="1146213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Eliminated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998913" y="2968625"/>
            <a:ext cx="1497012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 dirty="0">
                <a:latin typeface="+mn-lt"/>
              </a:rPr>
              <a:t>Eliminated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489264" y="2971800"/>
            <a:ext cx="1173785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700" b="1" dirty="0">
                <a:latin typeface="+mn-lt"/>
              </a:rPr>
              <a:t>Short Term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724650" y="2676525"/>
            <a:ext cx="2343150" cy="296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66688" indent="-1666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Return to status quo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No project management support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No allies for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project management</a:t>
            </a:r>
          </a:p>
          <a:p>
            <a:pPr>
              <a:spcBef>
                <a:spcPct val="0"/>
              </a:spcBef>
            </a:pPr>
            <a:endParaRPr lang="en-US" altLang="en-US" sz="1700" b="1">
              <a:latin typeface="+mn-lt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Change way of doing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business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Risk management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700" b="1">
                <a:latin typeface="+mn-lt"/>
              </a:rPr>
              <a:t>Examine lessons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learned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90513" y="4495800"/>
            <a:ext cx="1134927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1989-1993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662113" y="4495800"/>
            <a:ext cx="731483" cy="6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White</a:t>
            </a:r>
            <a:br>
              <a:rPr lang="en-US" altLang="en-US" sz="1700" b="1">
                <a:latin typeface="+mn-lt"/>
              </a:rPr>
            </a:br>
            <a:r>
              <a:rPr lang="en-US" altLang="en-US" sz="1700" b="1">
                <a:latin typeface="+mn-lt"/>
              </a:rPr>
              <a:t>Collar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728913" y="4495800"/>
            <a:ext cx="1016818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  Focused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252913" y="4495800"/>
            <a:ext cx="917432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>
                <a:latin typeface="+mn-lt"/>
              </a:rPr>
              <a:t>Focused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489264" y="4495800"/>
            <a:ext cx="1173785" cy="3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 b="1" dirty="0">
                <a:latin typeface="+mn-lt"/>
              </a:rPr>
              <a:t>Long Term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58841" y="1066800"/>
            <a:ext cx="235615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800" b="1" dirty="0">
                <a:solidFill>
                  <a:srgbClr val="7030A0"/>
                </a:solidFill>
                <a:latin typeface="+mn-lt"/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667000" y="4559300"/>
            <a:ext cx="4114800" cy="1257300"/>
          </a:xfrm>
          <a:prstGeom prst="rightArrow">
            <a:avLst>
              <a:gd name="adj1" fmla="val 68185"/>
              <a:gd name="adj2" fmla="val 54545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35003" dir="292884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2800">
              <a:solidFill>
                <a:srgbClr val="FFFF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450" y="1416050"/>
            <a:ext cx="12827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06550" y="1416050"/>
            <a:ext cx="73787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450" y="1416050"/>
            <a:ext cx="1295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06550" y="1416050"/>
            <a:ext cx="73787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696200" cy="11049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New Processes Supporting Project Management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6474" y="1568772"/>
            <a:ext cx="899286" cy="6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1960-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1985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875157" y="1649734"/>
            <a:ext cx="8047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1985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11857" y="1649734"/>
            <a:ext cx="8047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1990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838149" y="1568772"/>
            <a:ext cx="899286" cy="6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1991-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1992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572569" y="1649734"/>
            <a:ext cx="8047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1993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009257" y="1649734"/>
            <a:ext cx="8047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1994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3530" y="2954659"/>
            <a:ext cx="87363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 dirty="0">
                <a:latin typeface="+mn-lt"/>
              </a:rPr>
              <a:t>No</a:t>
            </a:r>
            <a:br>
              <a:rPr lang="en-US" altLang="en-US" sz="2400" b="1" dirty="0">
                <a:latin typeface="+mn-lt"/>
              </a:rPr>
            </a:br>
            <a:r>
              <a:rPr lang="en-US" altLang="en-US" sz="2400" b="1" dirty="0">
                <a:latin typeface="+mn-lt"/>
              </a:rPr>
              <a:t>Allies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659237" y="2589534"/>
            <a:ext cx="1314335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 dirty="0">
                <a:latin typeface="+mn-lt"/>
              </a:rPr>
              <a:t>Total</a:t>
            </a:r>
            <a:br>
              <a:rPr lang="en-US" altLang="en-US" sz="2400" b="1" dirty="0">
                <a:latin typeface="+mn-lt"/>
              </a:rPr>
            </a:br>
            <a:r>
              <a:rPr lang="en-US" altLang="en-US" sz="2400" b="1" dirty="0">
                <a:latin typeface="+mn-lt"/>
              </a:rPr>
              <a:t>Quality</a:t>
            </a:r>
            <a:br>
              <a:rPr lang="en-US" altLang="en-US" sz="2400" b="1" dirty="0">
                <a:latin typeface="+mn-lt"/>
              </a:rPr>
            </a:br>
            <a:r>
              <a:rPr lang="en-US" altLang="en-US" sz="2400" b="1" dirty="0">
                <a:latin typeface="+mn-lt"/>
              </a:rPr>
              <a:t>Manage-</a:t>
            </a:r>
            <a:br>
              <a:rPr lang="en-US" altLang="en-US" sz="2400" b="1" dirty="0">
                <a:latin typeface="+mn-lt"/>
              </a:rPr>
            </a:br>
            <a:r>
              <a:rPr lang="en-US" altLang="en-US" sz="2400" b="1" dirty="0" err="1">
                <a:latin typeface="+mn-lt"/>
              </a:rPr>
              <a:t>ment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895600" y="2772097"/>
            <a:ext cx="176224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 dirty="0">
                <a:latin typeface="+mn-lt"/>
              </a:rPr>
              <a:t>Concurrent</a:t>
            </a:r>
            <a:br>
              <a:rPr lang="en-US" altLang="en-US" sz="2400" b="1" dirty="0">
                <a:latin typeface="+mn-lt"/>
              </a:rPr>
            </a:br>
            <a:r>
              <a:rPr lang="en-US" altLang="en-US" sz="2400" b="1" dirty="0">
                <a:latin typeface="+mn-lt"/>
              </a:rPr>
              <a:t>Engineering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653799" y="2406972"/>
            <a:ext cx="1499001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Empower-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ment and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Self-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Directed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Teams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142832" y="2954659"/>
            <a:ext cx="169117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Re-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Engineering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866547" y="2772097"/>
            <a:ext cx="1125053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b="1">
                <a:latin typeface="+mn-lt"/>
              </a:rPr>
              <a:t>Life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Cycle</a:t>
            </a:r>
            <a:br>
              <a:rPr lang="en-US" altLang="en-US" sz="2400" b="1">
                <a:latin typeface="+mn-lt"/>
              </a:rPr>
            </a:br>
            <a:r>
              <a:rPr lang="en-US" altLang="en-US" sz="2400" b="1">
                <a:latin typeface="+mn-lt"/>
              </a:rPr>
              <a:t>Costing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630363" y="2324100"/>
            <a:ext cx="7348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195263" y="2324100"/>
            <a:ext cx="12779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8956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6482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0960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77724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762250" y="4897438"/>
            <a:ext cx="3770264" cy="58221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 dirty="0">
                <a:latin typeface="Book Antiqua" pitchFamily="18" charset="0"/>
              </a:rPr>
              <a:t>Increasing Support</a:t>
            </a:r>
            <a:endParaRPr lang="en-US" altLang="en-US" sz="28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339975" y="4635500"/>
            <a:ext cx="5046663" cy="1257300"/>
          </a:xfrm>
          <a:prstGeom prst="rightArrow">
            <a:avLst>
              <a:gd name="adj1" fmla="val 68185"/>
              <a:gd name="adj2" fmla="val 66898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1574800"/>
            <a:ext cx="73787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1485900"/>
            <a:ext cx="73787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7696200" cy="1104900"/>
          </a:xfrm>
          <a:noFill/>
          <a:effectLst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New Processes Supporting Project Management (Continued)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38147" y="16383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1995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14547" y="16383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1996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08463" y="1562100"/>
            <a:ext cx="17351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1997-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1998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2547" y="1666875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1999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230972" y="1666875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2000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66800" y="2816225"/>
            <a:ext cx="1273175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Scope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Change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Control</a:t>
            </a:r>
            <a:endParaRPr lang="en-US" altLang="en-US" sz="240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409769" y="2968625"/>
            <a:ext cx="1981313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Risk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Management</a:t>
            </a:r>
            <a:br>
              <a:rPr lang="en-US" altLang="en-US" sz="2400">
                <a:latin typeface="Arial" charset="0"/>
              </a:rPr>
            </a:br>
            <a:endParaRPr lang="en-US" altLang="en-US" sz="2400">
              <a:latin typeface="Arial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426781" y="2603500"/>
            <a:ext cx="114133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Project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Offices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And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COEs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715164" y="2816225"/>
            <a:ext cx="127919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Co-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Located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Teams</a:t>
            </a:r>
            <a:endParaRPr lang="en-US" altLang="en-US" sz="240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069381" y="2816225"/>
            <a:ext cx="126316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Multi-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national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Teams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914400" y="2400300"/>
            <a:ext cx="73485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438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343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6388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0866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438400" y="4973638"/>
            <a:ext cx="4873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 dirty="0">
                <a:latin typeface="Book Antiqua" pitchFamily="18" charset="0"/>
              </a:rPr>
              <a:t>     Increasing Support</a:t>
            </a:r>
            <a:endParaRPr lang="en-US" altLang="en-US" sz="28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339975" y="4559300"/>
            <a:ext cx="5046663" cy="1257300"/>
          </a:xfrm>
          <a:prstGeom prst="rightArrow">
            <a:avLst>
              <a:gd name="adj1" fmla="val 68185"/>
              <a:gd name="adj2" fmla="val 66898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35003" dir="292884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1439863"/>
            <a:ext cx="73787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1439863"/>
            <a:ext cx="73787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11049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Processes Supporting Project Management (Continued)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38147" y="15621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2001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71697" y="15621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2002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84663" y="1676400"/>
            <a:ext cx="17351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2003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2547" y="1590675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2004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211922" y="1590675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2005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66800" y="2892425"/>
            <a:ext cx="127317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Maturity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Models</a:t>
            </a:r>
            <a:endParaRPr lang="en-US" altLang="en-US" sz="240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405007" y="2416175"/>
            <a:ext cx="1981313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Strategic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Planning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For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Project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Management</a:t>
            </a:r>
            <a:br>
              <a:rPr lang="en-US" altLang="en-US" sz="2400">
                <a:latin typeface="Arial" charset="0"/>
              </a:rPr>
            </a:br>
            <a:endParaRPr lang="en-US" altLang="en-US" sz="2400">
              <a:latin typeface="Arial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874" y="2774950"/>
            <a:ext cx="1261565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Intranet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Status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Reports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666242" y="2778125"/>
            <a:ext cx="1383393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Capacity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Planning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Models</a:t>
            </a:r>
            <a:endParaRPr lang="en-US" altLang="en-US" sz="240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043738" y="2495550"/>
            <a:ext cx="1166812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Six Sigma Project Mgmt.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914400" y="2362200"/>
            <a:ext cx="73485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4384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3434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6388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086600" y="14398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438400" y="4897438"/>
            <a:ext cx="4873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 dirty="0">
                <a:latin typeface="Book Antiqua" pitchFamily="18" charset="0"/>
              </a:rPr>
              <a:t>     Increasing Support</a:t>
            </a:r>
            <a:endParaRPr lang="en-US" altLang="en-US" sz="28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Need For Restructuring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8229600" cy="4525963"/>
          </a:xfrm>
        </p:spPr>
        <p:txBody>
          <a:bodyPr/>
          <a:lstStyle/>
          <a:p>
            <a:r>
              <a:rPr lang="en-US" altLang="en-US" dirty="0"/>
              <a:t>Accomplish tasks that could not be effectively handled by the traditional structure</a:t>
            </a:r>
          </a:p>
          <a:p>
            <a:endParaRPr lang="en-US" altLang="en-US" dirty="0"/>
          </a:p>
          <a:p>
            <a:r>
              <a:rPr lang="en-US" altLang="en-US" dirty="0"/>
              <a:t>Accomplish onetime activities with minimum disruption to routine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7696200" cy="11049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New Processes Supporting Project Management (Continued)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0" y="1257300"/>
            <a:ext cx="7086600" cy="40767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339975" y="4635500"/>
            <a:ext cx="5046663" cy="1257300"/>
          </a:xfrm>
          <a:prstGeom prst="rightArrow">
            <a:avLst>
              <a:gd name="adj1" fmla="val 68185"/>
              <a:gd name="adj2" fmla="val 66898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35003" dir="292884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400" y="1516063"/>
            <a:ext cx="70866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509713"/>
            <a:ext cx="70866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14400" y="-304800"/>
            <a:ext cx="7696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4000" b="1" i="1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38147" y="16383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2006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20401" y="1638300"/>
            <a:ext cx="11060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 2007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284663" y="1752600"/>
            <a:ext cx="17351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  2008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/>
              <a:t> 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093106" y="1666875"/>
            <a:ext cx="25423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/>
              <a:t>               2009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66800" y="2571750"/>
            <a:ext cx="1273175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Virtual Project Teams</a:t>
            </a:r>
          </a:p>
          <a:p>
            <a:pPr algn="ctr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438400" y="2571750"/>
            <a:ext cx="1905000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Lean 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Project Teams</a:t>
            </a:r>
            <a:br>
              <a:rPr lang="en-US" altLang="en-US" sz="2400">
                <a:latin typeface="Arial" charset="0"/>
              </a:rPr>
            </a:br>
            <a:endParaRPr lang="en-US" altLang="en-US" sz="2400">
              <a:latin typeface="Arial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376738" y="2571750"/>
            <a:ext cx="1643062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Best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Practice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Libraries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132513" y="2571750"/>
            <a:ext cx="186848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Capacity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Planning</a:t>
            </a:r>
          </a:p>
          <a:p>
            <a:pPr algn="ctr">
              <a:spcBef>
                <a:spcPct val="0"/>
              </a:spcBef>
            </a:pPr>
            <a:r>
              <a:rPr lang="en-US" altLang="en-US" sz="2400">
                <a:latin typeface="Arial" charset="0"/>
              </a:rPr>
              <a:t>Models</a:t>
            </a:r>
            <a:endParaRPr lang="en-US" altLang="en-US" sz="24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1066800" y="2430463"/>
            <a:ext cx="6019800" cy="158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438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343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0198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010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38400" y="4973638"/>
            <a:ext cx="4873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 dirty="0">
                <a:latin typeface="Book Antiqua" pitchFamily="18" charset="0"/>
              </a:rPr>
              <a:t>     Increasing Support</a:t>
            </a:r>
            <a:endParaRPr lang="en-US" altLang="en-US" sz="28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7696200" cy="11049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New Processes Supporting Project Management (Continued)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0" y="1257300"/>
            <a:ext cx="7086600" cy="40767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339975" y="4635500"/>
            <a:ext cx="5046663" cy="1257300"/>
          </a:xfrm>
          <a:prstGeom prst="rightArrow">
            <a:avLst>
              <a:gd name="adj1" fmla="val 68185"/>
              <a:gd name="adj2" fmla="val 66898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35003" dir="292884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400" y="1516063"/>
            <a:ext cx="70866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509713"/>
            <a:ext cx="70866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14400" y="-304800"/>
            <a:ext cx="7696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4000" b="1" i="1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38147" y="16383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2010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31719" y="1638300"/>
            <a:ext cx="108343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 2011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284663" y="1752600"/>
            <a:ext cx="17351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 dirty="0"/>
              <a:t>    2012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 dirty="0"/>
              <a:t> 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093106" y="1666875"/>
            <a:ext cx="25423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               2013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12824" y="2829168"/>
            <a:ext cx="142557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Complex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Projects</a:t>
            </a:r>
            <a:endParaRPr lang="en-US" altLang="en-US" sz="240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438400" y="2819400"/>
            <a:ext cx="19050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Committee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Governance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343399" y="2623904"/>
            <a:ext cx="1735138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From Triple to Competing Constraints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132513" y="2623904"/>
            <a:ext cx="1868487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Advances in New Metrics and Dashboards</a:t>
            </a:r>
            <a:endParaRPr lang="en-US" altLang="en-US" sz="2400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1066800" y="2430463"/>
            <a:ext cx="6019800" cy="158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438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343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0198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010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38400" y="4973638"/>
            <a:ext cx="4873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>
                <a:latin typeface="Book Antiqua" pitchFamily="18" charset="0"/>
              </a:rPr>
              <a:t>     Increasing Support</a:t>
            </a:r>
            <a:endParaRPr lang="en-US" altLang="en-US" sz="2800" b="1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7696200" cy="11049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New Processes Supporting Project Management (Continued)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0" y="1257300"/>
            <a:ext cx="7086600" cy="40767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339975" y="4635500"/>
            <a:ext cx="5046663" cy="1257300"/>
          </a:xfrm>
          <a:prstGeom prst="rightArrow">
            <a:avLst>
              <a:gd name="adj1" fmla="val 68185"/>
              <a:gd name="adj2" fmla="val 66898"/>
            </a:avLst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35003" dir="292884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4400" y="1516063"/>
            <a:ext cx="7086600" cy="2959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0861" dir="2880767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509713"/>
            <a:ext cx="70866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14400" y="-304800"/>
            <a:ext cx="7696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4000" b="1" i="1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38147" y="1638300"/>
            <a:ext cx="100348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2014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20402" y="1638300"/>
            <a:ext cx="11060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b="1" dirty="0"/>
              <a:t> 2015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284663" y="1600200"/>
            <a:ext cx="173513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 dirty="0"/>
              <a:t>    2016-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 dirty="0"/>
              <a:t>    2017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200" b="1" dirty="0"/>
              <a:t> 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02405" y="1666875"/>
            <a:ext cx="11060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 dirty="0"/>
              <a:t> 2018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12824" y="2623904"/>
            <a:ext cx="1425576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Value-Driven Project Mgt.</a:t>
            </a:r>
            <a:endParaRPr lang="en-US" altLang="en-US" sz="240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398713" y="2614136"/>
            <a:ext cx="2020887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Global Project Management &amp; Cultures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343399" y="2623904"/>
            <a:ext cx="1735138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Arial" charset="0"/>
              </a:rPr>
              <a:t>Merger &amp; </a:t>
            </a:r>
            <a:r>
              <a:rPr lang="en-US" altLang="en-US" sz="2400" dirty="0" err="1">
                <a:latin typeface="Arial" charset="0"/>
              </a:rPr>
              <a:t>AcquisitionProject</a:t>
            </a:r>
            <a:r>
              <a:rPr lang="en-US" altLang="en-US" sz="2400" dirty="0">
                <a:latin typeface="Arial" charset="0"/>
              </a:rPr>
              <a:t> Mgmt.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132513" y="2895600"/>
            <a:ext cx="1868487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6000" b="1" dirty="0"/>
              <a:t>?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1066800" y="2430463"/>
            <a:ext cx="6019800" cy="158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438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343400" y="151606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0198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001000" y="1509713"/>
            <a:ext cx="0" cy="29162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38400" y="4973638"/>
            <a:ext cx="4873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b="1">
                <a:latin typeface="Book Antiqua" pitchFamily="18" charset="0"/>
              </a:rPr>
              <a:t>     Increasing Support</a:t>
            </a:r>
            <a:endParaRPr lang="en-US" altLang="en-US" sz="2800" b="1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5400" dirty="0"/>
              <a:t>Definitions: 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8288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latin typeface="Arial" charset="0"/>
              </a:rPr>
              <a:t>Air Force</a:t>
            </a:r>
          </a:p>
          <a:p>
            <a:pPr lvl="1"/>
            <a:r>
              <a:rPr lang="en-US" altLang="en-US" dirty="0">
                <a:latin typeface="Arial" charset="0"/>
              </a:rPr>
              <a:t>A composite of equipment, skills, and techniques capable of performing and/or supporting an operational role.  A complete system includes related facilities, equipment, material services, and personnel required for its operation to the degree that it can be considered as a self-sufficient unit in its intended operational and/or support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Definitions:  Systems </a:t>
            </a:r>
            <a:r>
              <a:rPr lang="en-US" altLang="en-US" sz="2800" dirty="0"/>
              <a:t>(continued)</a:t>
            </a:r>
            <a:endParaRPr lang="en-US" altLang="en-US" sz="5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7907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b="1" dirty="0">
                <a:latin typeface="Arial" charset="0"/>
              </a:rPr>
              <a:t>NASA</a:t>
            </a:r>
          </a:p>
          <a:p>
            <a:pPr lvl="1">
              <a:lnSpc>
                <a:spcPct val="110000"/>
              </a:lnSpc>
            </a:pPr>
            <a:r>
              <a:rPr lang="en-US" altLang="en-US" sz="2600" dirty="0">
                <a:latin typeface="Arial" charset="0"/>
              </a:rPr>
              <a:t>One of the principal functioning entities comprising the project hardware within a project or program.  The meaning may vary to suit a particular project or program area.  Ordinarily, a “system” is the first major subdivision of project work (spacecraft systems, launch vehicle systems).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5400" dirty="0"/>
              <a:t>Definitions: Programs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600200"/>
            <a:ext cx="7696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300" b="1" dirty="0">
                <a:latin typeface="Arial" charset="0"/>
              </a:rPr>
              <a:t>Air Force</a:t>
            </a:r>
          </a:p>
          <a:p>
            <a:pPr lvl="1">
              <a:lnSpc>
                <a:spcPct val="120000"/>
              </a:lnSpc>
            </a:pPr>
            <a:r>
              <a:rPr lang="en-US" altLang="en-US" sz="4200" dirty="0">
                <a:latin typeface="Arial" charset="0"/>
              </a:rPr>
              <a:t>The integrated, time-phased tasks necessary to accomplish a particular purpose.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4300" b="1" dirty="0">
                <a:latin typeface="Arial" charset="0"/>
              </a:rPr>
              <a:t>NASA</a:t>
            </a:r>
          </a:p>
          <a:p>
            <a:pPr lvl="1">
              <a:lnSpc>
                <a:spcPct val="120000"/>
              </a:lnSpc>
            </a:pPr>
            <a:r>
              <a:rPr lang="en-US" altLang="en-US" sz="4200" dirty="0">
                <a:latin typeface="Arial" charset="0"/>
              </a:rPr>
              <a:t>A series of undertakings that continue over a period of time (normally years) and that are designed to accomplish a broad, scientific or technological goal in the NASA long-range plan (lunar and planetary exploration, manned spacecraft systems).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  <a:latin typeface="Arial" charset="0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5400" dirty="0"/>
              <a:t>Definitions: Projects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9812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latin typeface="Arial" charset="0"/>
              </a:rPr>
              <a:t>NASA/Air Force</a:t>
            </a:r>
          </a:p>
          <a:p>
            <a:pPr lvl="1"/>
            <a:r>
              <a:rPr lang="en-US" altLang="en-US" dirty="0">
                <a:latin typeface="Arial" charset="0"/>
              </a:rPr>
              <a:t>A project is within a program as an undertaking with a scheduled beginning and end, and which normally involves some primary purpose.</a:t>
            </a:r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572859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000" dirty="0">
                <a:solidFill>
                  <a:srgbClr val="7030A0"/>
                </a:solidFill>
              </a:rPr>
              <a:t>KINDS OF PROJECTS</a:t>
            </a:r>
            <a:endParaRPr lang="en-US" altLang="en-US" sz="16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1" dirty="0">
                <a:latin typeface="Arial" charset="0"/>
              </a:rPr>
              <a:t>Once a group of tasks is selected and considered to be a project, the next step is to define the kinds of projects encountered. There are four categories of projects:</a:t>
            </a:r>
            <a:endParaRPr lang="en-US" altLang="en-US" sz="2400" dirty="0">
              <a:latin typeface="Arial" charset="0"/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7030A0"/>
                </a:solidFill>
                <a:latin typeface="Arial" charset="0"/>
              </a:rPr>
              <a:t>INDIVIDUAL PROJECTS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Arial" charset="0"/>
              </a:rPr>
              <a:t>Short-duration projects normally assigned to a single individual, who may be acting as a project manager and/or a functional manager.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solidFill>
                <a:srgbClr val="FF6C11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7030A0"/>
                </a:solidFill>
                <a:latin typeface="Arial" charset="0"/>
              </a:rPr>
              <a:t>STAFF PROJECTS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Arial" charset="0"/>
              </a:rPr>
              <a:t>These projects that can be accomplished by one organizational unit, say a department. Staff (or a task force) is developed from each section involved. This works best when one functional unit is involved</a:t>
            </a:r>
            <a:r>
              <a:rPr lang="en-US" altLang="en-US" sz="2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-152400"/>
            <a:ext cx="7772400" cy="58674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 dirty="0">
              <a:solidFill>
                <a:srgbClr val="00279F"/>
              </a:solidFill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 dirty="0">
              <a:solidFill>
                <a:srgbClr val="00279F"/>
              </a:solidFill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7030A0"/>
                </a:solidFill>
              </a:rPr>
              <a:t>SPECIAL PROJECTS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Very often special projects occur that require that certain primary functions and/or authority be assigned temporarily to other individuals or unit. These works best for short-duration projects. Long-term projects can lead to severe conflicts.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7030A0"/>
                </a:solidFill>
              </a:rPr>
              <a:t>MATRIX OR AGGREGATE PROJECTS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These projects require specific (or specialized) input from a large number of functional (or business) units and usually control vast resources.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>
            <a:spLocks/>
          </p:cNvSpPr>
          <p:nvPr/>
        </p:nvSpPr>
        <p:spPr bwMode="auto">
          <a:xfrm>
            <a:off x="1847850" y="1333500"/>
            <a:ext cx="6680200" cy="152400"/>
          </a:xfrm>
          <a:custGeom>
            <a:avLst/>
            <a:gdLst>
              <a:gd name="T0" fmla="*/ 0 w 4208"/>
              <a:gd name="T1" fmla="*/ 152400 h 96"/>
              <a:gd name="T2" fmla="*/ 177800 w 4208"/>
              <a:gd name="T3" fmla="*/ 0 h 96"/>
              <a:gd name="T4" fmla="*/ 6553200 w 4208"/>
              <a:gd name="T5" fmla="*/ 0 h 96"/>
              <a:gd name="T6" fmla="*/ 6680200 w 4208"/>
              <a:gd name="T7" fmla="*/ 152400 h 96"/>
              <a:gd name="T8" fmla="*/ 0 w 4208"/>
              <a:gd name="T9" fmla="*/ 1524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8" h="96">
                <a:moveTo>
                  <a:pt x="0" y="96"/>
                </a:moveTo>
                <a:lnTo>
                  <a:pt x="112" y="0"/>
                </a:lnTo>
                <a:lnTo>
                  <a:pt x="4128" y="0"/>
                </a:lnTo>
                <a:lnTo>
                  <a:pt x="4208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>
            <a:outerShdw dist="208295" dir="225411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41500" y="1479550"/>
            <a:ext cx="6692900" cy="30353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208295" dir="225411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73263" y="1597025"/>
            <a:ext cx="163666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dirty="0">
                <a:latin typeface="Book Antiqua" pitchFamily="18" charset="0"/>
              </a:rPr>
              <a:t>Failures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663" y="3298825"/>
            <a:ext cx="160300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Book Antiqua" pitchFamily="18" charset="0"/>
              </a:rPr>
              <a:t>Projects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54463" y="5381625"/>
            <a:ext cx="111408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Book Antiqua" pitchFamily="18" charset="0"/>
              </a:rPr>
              <a:t>Time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47850" y="1676400"/>
            <a:ext cx="6667500" cy="2819400"/>
          </a:xfrm>
          <a:custGeom>
            <a:avLst/>
            <a:gdLst>
              <a:gd name="T0" fmla="*/ 0 w 4208"/>
              <a:gd name="T1" fmla="*/ 2819400 h 1776"/>
              <a:gd name="T2" fmla="*/ 367600 w 4208"/>
              <a:gd name="T3" fmla="*/ 2692400 h 1776"/>
              <a:gd name="T4" fmla="*/ 621117 w 4208"/>
              <a:gd name="T5" fmla="*/ 2603500 h 1776"/>
              <a:gd name="T6" fmla="*/ 785903 w 4208"/>
              <a:gd name="T7" fmla="*/ 2527300 h 1776"/>
              <a:gd name="T8" fmla="*/ 963365 w 4208"/>
              <a:gd name="T9" fmla="*/ 2400300 h 1776"/>
              <a:gd name="T10" fmla="*/ 1128151 w 4208"/>
              <a:gd name="T11" fmla="*/ 2273300 h 1776"/>
              <a:gd name="T12" fmla="*/ 1242234 w 4208"/>
              <a:gd name="T13" fmla="*/ 2120900 h 1776"/>
              <a:gd name="T14" fmla="*/ 1318289 w 4208"/>
              <a:gd name="T15" fmla="*/ 2006600 h 1776"/>
              <a:gd name="T16" fmla="*/ 1394344 w 4208"/>
              <a:gd name="T17" fmla="*/ 1778000 h 1776"/>
              <a:gd name="T18" fmla="*/ 1470399 w 4208"/>
              <a:gd name="T19" fmla="*/ 1562100 h 1776"/>
              <a:gd name="T20" fmla="*/ 1546454 w 4208"/>
              <a:gd name="T21" fmla="*/ 1333500 h 1776"/>
              <a:gd name="T22" fmla="*/ 1609834 w 4208"/>
              <a:gd name="T23" fmla="*/ 1206500 h 1776"/>
              <a:gd name="T24" fmla="*/ 1698565 w 4208"/>
              <a:gd name="T25" fmla="*/ 1092200 h 1776"/>
              <a:gd name="T26" fmla="*/ 1787296 w 4208"/>
              <a:gd name="T27" fmla="*/ 965200 h 1776"/>
              <a:gd name="T28" fmla="*/ 1901378 w 4208"/>
              <a:gd name="T29" fmla="*/ 825500 h 1776"/>
              <a:gd name="T30" fmla="*/ 1990109 w 4208"/>
              <a:gd name="T31" fmla="*/ 723900 h 1776"/>
              <a:gd name="T32" fmla="*/ 2129544 w 4208"/>
              <a:gd name="T33" fmla="*/ 584200 h 1776"/>
              <a:gd name="T34" fmla="*/ 2281654 w 4208"/>
              <a:gd name="T35" fmla="*/ 457200 h 1776"/>
              <a:gd name="T36" fmla="*/ 2370385 w 4208"/>
              <a:gd name="T37" fmla="*/ 381000 h 1776"/>
              <a:gd name="T38" fmla="*/ 2509819 w 4208"/>
              <a:gd name="T39" fmla="*/ 304800 h 1776"/>
              <a:gd name="T40" fmla="*/ 2674606 w 4208"/>
              <a:gd name="T41" fmla="*/ 241300 h 1776"/>
              <a:gd name="T42" fmla="*/ 2877419 w 4208"/>
              <a:gd name="T43" fmla="*/ 177800 h 1776"/>
              <a:gd name="T44" fmla="*/ 3080233 w 4208"/>
              <a:gd name="T45" fmla="*/ 127000 h 1776"/>
              <a:gd name="T46" fmla="*/ 3257695 w 4208"/>
              <a:gd name="T47" fmla="*/ 88900 h 1776"/>
              <a:gd name="T48" fmla="*/ 6667500 w 4208"/>
              <a:gd name="T49" fmla="*/ 0 h 1776"/>
              <a:gd name="T50" fmla="*/ 6667500 w 4208"/>
              <a:gd name="T51" fmla="*/ 2819400 h 1776"/>
              <a:gd name="T52" fmla="*/ 0 w 4208"/>
              <a:gd name="T53" fmla="*/ 2819400 h 17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208" h="1776">
                <a:moveTo>
                  <a:pt x="0" y="1776"/>
                </a:moveTo>
                <a:lnTo>
                  <a:pt x="232" y="1696"/>
                </a:lnTo>
                <a:lnTo>
                  <a:pt x="392" y="1640"/>
                </a:lnTo>
                <a:lnTo>
                  <a:pt x="496" y="1592"/>
                </a:lnTo>
                <a:lnTo>
                  <a:pt x="608" y="1512"/>
                </a:lnTo>
                <a:lnTo>
                  <a:pt x="712" y="1432"/>
                </a:lnTo>
                <a:lnTo>
                  <a:pt x="784" y="1336"/>
                </a:lnTo>
                <a:lnTo>
                  <a:pt x="832" y="1264"/>
                </a:lnTo>
                <a:lnTo>
                  <a:pt x="880" y="1120"/>
                </a:lnTo>
                <a:lnTo>
                  <a:pt x="928" y="984"/>
                </a:lnTo>
                <a:lnTo>
                  <a:pt x="976" y="840"/>
                </a:lnTo>
                <a:lnTo>
                  <a:pt x="1016" y="760"/>
                </a:lnTo>
                <a:lnTo>
                  <a:pt x="1072" y="688"/>
                </a:lnTo>
                <a:lnTo>
                  <a:pt x="1128" y="608"/>
                </a:lnTo>
                <a:lnTo>
                  <a:pt x="1200" y="520"/>
                </a:lnTo>
                <a:lnTo>
                  <a:pt x="1256" y="456"/>
                </a:lnTo>
                <a:lnTo>
                  <a:pt x="1344" y="368"/>
                </a:lnTo>
                <a:lnTo>
                  <a:pt x="1440" y="288"/>
                </a:lnTo>
                <a:lnTo>
                  <a:pt x="1496" y="240"/>
                </a:lnTo>
                <a:lnTo>
                  <a:pt x="1584" y="192"/>
                </a:lnTo>
                <a:lnTo>
                  <a:pt x="1688" y="152"/>
                </a:lnTo>
                <a:lnTo>
                  <a:pt x="1816" y="112"/>
                </a:lnTo>
                <a:lnTo>
                  <a:pt x="1944" y="80"/>
                </a:lnTo>
                <a:lnTo>
                  <a:pt x="2056" y="56"/>
                </a:lnTo>
                <a:lnTo>
                  <a:pt x="4208" y="0"/>
                </a:lnTo>
                <a:lnTo>
                  <a:pt x="4208" y="1776"/>
                </a:lnTo>
                <a:lnTo>
                  <a:pt x="0" y="177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932363" y="2854325"/>
            <a:ext cx="214321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>
                <a:latin typeface="Book Antiqua" pitchFamily="18" charset="0"/>
              </a:rPr>
              <a:t>Successes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740150" y="1693863"/>
            <a:ext cx="0" cy="2789237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722313" y="1866900"/>
            <a:ext cx="566737" cy="1358900"/>
          </a:xfrm>
          <a:prstGeom prst="upArrow">
            <a:avLst>
              <a:gd name="adj1" fmla="val 70306"/>
              <a:gd name="adj2" fmla="val 57702"/>
            </a:avLst>
          </a:prstGeom>
          <a:solidFill>
            <a:srgbClr val="00B0F0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835150" y="4508500"/>
            <a:ext cx="6692900" cy="3429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208295" dir="225411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865313" y="4521200"/>
            <a:ext cx="665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973263" y="4464050"/>
            <a:ext cx="1708802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100" b="1">
                <a:latin typeface="Book Antiqua" pitchFamily="18" charset="0"/>
              </a:rPr>
              <a:t>MATURITY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73663" y="4464050"/>
            <a:ext cx="1965283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100" b="1">
                <a:latin typeface="Book Antiqua" pitchFamily="18" charset="0"/>
              </a:rPr>
              <a:t>EXCELLENCE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835150" y="4851400"/>
            <a:ext cx="6692900" cy="3429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208295" dir="225411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112963" y="4819650"/>
            <a:ext cx="1298433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100" b="1">
                <a:latin typeface="Book Antiqua" pitchFamily="18" charset="0"/>
              </a:rPr>
              <a:t>2 YEARS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440363" y="4832350"/>
            <a:ext cx="1298433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100" b="1">
                <a:latin typeface="Book Antiqua" pitchFamily="18" charset="0"/>
              </a:rPr>
              <a:t>5 YEARS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5099050" y="5334000"/>
            <a:ext cx="1270000" cy="609600"/>
          </a:xfrm>
          <a:prstGeom prst="rightArrow">
            <a:avLst>
              <a:gd name="adj1" fmla="val 625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dist="99190" dir="301166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716088" y="152400"/>
            <a:ext cx="6315575" cy="9233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Successes vs. Failures</a:t>
            </a:r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 animBg="1"/>
      <p:bldP spid="12" grpId="0" autoUpdateAnimBg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Project priorities and competition for talent may interrupt the stability of the organization and interfere with its long-range interests by upsetting the normal business of the functional organization.</a:t>
            </a:r>
          </a:p>
          <a:p>
            <a:endParaRPr lang="en-US" altLang="en-US" sz="2800" dirty="0"/>
          </a:p>
          <a:p>
            <a:r>
              <a:rPr lang="en-US" altLang="en-US" sz="2800" dirty="0"/>
              <a:t>Long-range planning may suffer as the company gets more involved in meeting schedules and fulfilling the requirements of temporary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43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1" y="114300"/>
            <a:ext cx="7696200" cy="11049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sz="4400" dirty="0"/>
              <a:t>Evolution of Policies,</a:t>
            </a:r>
            <a:br>
              <a:rPr lang="en-US" altLang="en-US" sz="4400" dirty="0"/>
            </a:br>
            <a:r>
              <a:rPr lang="en-US" altLang="en-US" sz="4400" dirty="0"/>
              <a:t>Procedures and Guidelines</a:t>
            </a:r>
            <a:endParaRPr lang="en-US" alt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741488" y="4038600"/>
            <a:ext cx="2579687" cy="1860550"/>
            <a:chOff x="1097" y="2904"/>
            <a:chExt cx="1625" cy="1172"/>
          </a:xfrm>
          <a:solidFill>
            <a:srgbClr val="7030A0"/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31" y="2904"/>
              <a:ext cx="1489" cy="117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37" y="3047"/>
              <a:ext cx="1485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43" y="3629"/>
              <a:ext cx="262" cy="262"/>
              <a:chOff x="2258" y="3682"/>
              <a:chExt cx="231" cy="231"/>
            </a:xfrm>
            <a:grpFill/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321" y="3682"/>
                <a:ext cx="168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2311" y="3694"/>
                <a:ext cx="167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300" y="3704"/>
                <a:ext cx="168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2290" y="3715"/>
                <a:ext cx="167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2279" y="3725"/>
                <a:ext cx="168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2269" y="3735"/>
                <a:ext cx="167" cy="167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258" y="3745"/>
                <a:ext cx="168" cy="168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474" y="3969"/>
              <a:ext cx="984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1473" y="3082"/>
              <a:ext cx="995" cy="891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 rot="-2481921">
              <a:off x="1097" y="3457"/>
              <a:ext cx="1439" cy="1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200" b="1" dirty="0">
                  <a:latin typeface="Arial" charset="0"/>
                </a:rPr>
                <a:t>Magnitude of Documentation</a:t>
              </a:r>
              <a:endParaRPr lang="en-US" altLang="en-US" sz="9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703" y="2904"/>
              <a:ext cx="447" cy="1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000" b="1" dirty="0">
                  <a:latin typeface="Arial" charset="0"/>
                </a:rPr>
                <a:t>LEGEND</a:t>
              </a:r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200150" y="1746250"/>
            <a:ext cx="996950" cy="998538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139825" y="1801813"/>
            <a:ext cx="996950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079500" y="1860550"/>
            <a:ext cx="998538" cy="998538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81350" y="1189038"/>
            <a:ext cx="996950" cy="995362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121025" y="1249363"/>
            <a:ext cx="995363" cy="995362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060700" y="1308100"/>
            <a:ext cx="995363" cy="998538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001963" y="1363663"/>
            <a:ext cx="993775" cy="993775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940050" y="1422400"/>
            <a:ext cx="996950" cy="99695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878138" y="1482725"/>
            <a:ext cx="998537" cy="998538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819400" y="1552575"/>
            <a:ext cx="993775" cy="99536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757488" y="1612900"/>
            <a:ext cx="996950" cy="99536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697163" y="1673225"/>
            <a:ext cx="996950" cy="99536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636838" y="1733550"/>
            <a:ext cx="996950" cy="99536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2576513" y="1785938"/>
            <a:ext cx="996950" cy="99695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 w="12700">
            <a:solidFill>
              <a:srgbClr val="7030A0">
                <a:alpha val="50196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483682" y="1853406"/>
            <a:ext cx="996950" cy="996950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383088" y="1498600"/>
            <a:ext cx="998537" cy="998538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324350" y="1568450"/>
            <a:ext cx="996950" cy="995363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264025" y="1628775"/>
            <a:ext cx="996950" cy="995363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203700" y="1689100"/>
            <a:ext cx="996950" cy="995363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143375" y="1747838"/>
            <a:ext cx="996950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083050" y="1801813"/>
            <a:ext cx="996950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022725" y="1860550"/>
            <a:ext cx="998538" cy="998538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638800" y="1627188"/>
            <a:ext cx="996950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578475" y="1687513"/>
            <a:ext cx="995363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5516563" y="1746250"/>
            <a:ext cx="996950" cy="998538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456238" y="1801813"/>
            <a:ext cx="996950" cy="996950"/>
          </a:xfrm>
          <a:prstGeom prst="rect">
            <a:avLst/>
          </a:prstGeom>
          <a:solidFill>
            <a:srgbClr val="B3A2C7">
              <a:alpha val="50196"/>
            </a:srgb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5395913" y="1860550"/>
            <a:ext cx="998537" cy="998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891338" y="1746250"/>
            <a:ext cx="996950" cy="998538"/>
          </a:xfrm>
          <a:prstGeom prst="rect">
            <a:avLst/>
          </a:prstGeom>
          <a:solidFill>
            <a:srgbClr val="B3A2C7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831013" y="1801813"/>
            <a:ext cx="996950" cy="996950"/>
          </a:xfrm>
          <a:prstGeom prst="rect">
            <a:avLst/>
          </a:prstGeom>
          <a:solidFill>
            <a:srgbClr val="B3A2C7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1089025" y="3089275"/>
            <a:ext cx="6823075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1300163" y="3094038"/>
            <a:ext cx="719137" cy="323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>
                <a:latin typeface="Arial" charset="0"/>
              </a:rPr>
              <a:t>1970s</a:t>
            </a: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2397125" y="3094038"/>
            <a:ext cx="1273175" cy="323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b="1">
                <a:latin typeface="Arial" charset="0"/>
              </a:rPr>
              <a:t>Early 1980s</a:t>
            </a: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3871913" y="3094038"/>
            <a:ext cx="1149355" cy="32637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latin typeface="Arial" charset="0"/>
              </a:rPr>
              <a:t>Mid-1980s</a:t>
            </a: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2284413" y="3124200"/>
            <a:ext cx="0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3805238" y="3124200"/>
            <a:ext cx="0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5211763" y="3124200"/>
            <a:ext cx="0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6616700" y="3124200"/>
            <a:ext cx="0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5249863" y="3094038"/>
            <a:ext cx="1193800" cy="323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>
                <a:latin typeface="Arial" charset="0"/>
              </a:rPr>
              <a:t>Late 1980s</a:t>
            </a: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845300" y="3094038"/>
            <a:ext cx="719138" cy="323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>
                <a:latin typeface="Arial" charset="0"/>
              </a:rPr>
              <a:t>1990s</a:t>
            </a: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6627813" y="3463925"/>
            <a:ext cx="1285875" cy="12128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6537325" y="3502025"/>
            <a:ext cx="1468438" cy="809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>
                <a:latin typeface="Arial" charset="0"/>
              </a:rPr>
              <a:t>Project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>
                <a:latin typeface="Arial" charset="0"/>
              </a:rPr>
              <a:t>Management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>
                <a:latin typeface="Arial" charset="0"/>
              </a:rPr>
              <a:t>with Concurrent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>
                <a:latin typeface="Arial" charset="0"/>
              </a:rPr>
              <a:t>Engineering</a:t>
            </a: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1090613" y="3475038"/>
            <a:ext cx="5526087" cy="4238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1628775" y="3527425"/>
            <a:ext cx="43259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661988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600" b="1" dirty="0">
                <a:latin typeface="Arial" charset="0"/>
              </a:rPr>
              <a:t>CONVENTIONAL PROJECT MANAGEMENT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1246188" y="2033588"/>
            <a:ext cx="712787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Life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Cycle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Phases</a:t>
            </a: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2514600" y="2033588"/>
            <a:ext cx="944563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Policy and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Procedure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Manuals</a:t>
            </a: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4048125" y="1985963"/>
            <a:ext cx="962025" cy="819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Guidelines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per 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Life Cycle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Phase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5427663" y="2033588"/>
            <a:ext cx="962025" cy="6365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General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Project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Guidelines</a:t>
            </a: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813550" y="1862138"/>
            <a:ext cx="941388" cy="1001712"/>
          </a:xfrm>
          <a:prstGeom prst="rect">
            <a:avLst/>
          </a:prstGeom>
          <a:solidFill>
            <a:srgbClr val="B3A2C7"/>
          </a:solidFill>
          <a:ln>
            <a:solidFill>
              <a:srgbClr val="7030A0"/>
            </a:solidFill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Checklists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with 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Periodic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Review </a:t>
            </a:r>
            <a:br>
              <a:rPr lang="en-US" altLang="en-US" sz="1200" b="1" dirty="0">
                <a:latin typeface="Arial" charset="0"/>
              </a:rPr>
            </a:br>
            <a:r>
              <a:rPr lang="en-US" altLang="en-US" sz="1200" b="1" dirty="0">
                <a:latin typeface="Arial" charset="0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8100"/>
            <a:ext cx="9144000" cy="1104900"/>
          </a:xfr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z="3600" dirty="0"/>
              <a:t>DEFINITION OF A PROJECT LIFE CYCLE</a:t>
            </a:r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1258888" y="2844800"/>
            <a:ext cx="6896100" cy="2497138"/>
          </a:xfrm>
          <a:custGeom>
            <a:avLst/>
            <a:gdLst>
              <a:gd name="T0" fmla="*/ 0 w 4344"/>
              <a:gd name="T1" fmla="*/ 2497138 h 1573"/>
              <a:gd name="T2" fmla="*/ 0 w 4344"/>
              <a:gd name="T3" fmla="*/ 1944688 h 1573"/>
              <a:gd name="T4" fmla="*/ 981075 w 4344"/>
              <a:gd name="T5" fmla="*/ 1668463 h 1573"/>
              <a:gd name="T6" fmla="*/ 1971675 w 4344"/>
              <a:gd name="T7" fmla="*/ 1392238 h 1573"/>
              <a:gd name="T8" fmla="*/ 2952750 w 4344"/>
              <a:gd name="T9" fmla="*/ 839788 h 1573"/>
              <a:gd name="T10" fmla="*/ 3943350 w 4344"/>
              <a:gd name="T11" fmla="*/ 276225 h 1573"/>
              <a:gd name="T12" fmla="*/ 4924425 w 4344"/>
              <a:gd name="T13" fmla="*/ 0 h 1573"/>
              <a:gd name="T14" fmla="*/ 5915025 w 4344"/>
              <a:gd name="T15" fmla="*/ 276225 h 1573"/>
              <a:gd name="T16" fmla="*/ 6896100 w 4344"/>
              <a:gd name="T17" fmla="*/ 1392238 h 1573"/>
              <a:gd name="T18" fmla="*/ 6896100 w 4344"/>
              <a:gd name="T19" fmla="*/ 2497138 h 1573"/>
              <a:gd name="T20" fmla="*/ 5915025 w 4344"/>
              <a:gd name="T21" fmla="*/ 2497138 h 1573"/>
              <a:gd name="T22" fmla="*/ 4924425 w 4344"/>
              <a:gd name="T23" fmla="*/ 2497138 h 1573"/>
              <a:gd name="T24" fmla="*/ 3943350 w 4344"/>
              <a:gd name="T25" fmla="*/ 2497138 h 1573"/>
              <a:gd name="T26" fmla="*/ 2952750 w 4344"/>
              <a:gd name="T27" fmla="*/ 2497138 h 1573"/>
              <a:gd name="T28" fmla="*/ 1971675 w 4344"/>
              <a:gd name="T29" fmla="*/ 2497138 h 1573"/>
              <a:gd name="T30" fmla="*/ 981075 w 4344"/>
              <a:gd name="T31" fmla="*/ 2497138 h 1573"/>
              <a:gd name="T32" fmla="*/ 0 w 4344"/>
              <a:gd name="T33" fmla="*/ 2497138 h 157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344" h="1573">
                <a:moveTo>
                  <a:pt x="0" y="1573"/>
                </a:moveTo>
                <a:lnTo>
                  <a:pt x="0" y="1225"/>
                </a:lnTo>
                <a:lnTo>
                  <a:pt x="618" y="1051"/>
                </a:lnTo>
                <a:lnTo>
                  <a:pt x="1242" y="877"/>
                </a:lnTo>
                <a:lnTo>
                  <a:pt x="1860" y="529"/>
                </a:lnTo>
                <a:lnTo>
                  <a:pt x="2484" y="174"/>
                </a:lnTo>
                <a:lnTo>
                  <a:pt x="3102" y="0"/>
                </a:lnTo>
                <a:lnTo>
                  <a:pt x="3726" y="174"/>
                </a:lnTo>
                <a:lnTo>
                  <a:pt x="4344" y="877"/>
                </a:lnTo>
                <a:lnTo>
                  <a:pt x="4344" y="1573"/>
                </a:lnTo>
                <a:lnTo>
                  <a:pt x="3726" y="1573"/>
                </a:lnTo>
                <a:lnTo>
                  <a:pt x="3102" y="1573"/>
                </a:lnTo>
                <a:lnTo>
                  <a:pt x="2484" y="1573"/>
                </a:lnTo>
                <a:lnTo>
                  <a:pt x="1860" y="1573"/>
                </a:lnTo>
                <a:lnTo>
                  <a:pt x="1242" y="1573"/>
                </a:lnTo>
                <a:lnTo>
                  <a:pt x="618" y="1573"/>
                </a:lnTo>
                <a:lnTo>
                  <a:pt x="0" y="157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258888" y="2844800"/>
            <a:ext cx="6896100" cy="2497138"/>
          </a:xfrm>
          <a:custGeom>
            <a:avLst/>
            <a:gdLst>
              <a:gd name="T0" fmla="*/ 0 w 4344"/>
              <a:gd name="T1" fmla="*/ 2497138 h 1573"/>
              <a:gd name="T2" fmla="*/ 0 w 4344"/>
              <a:gd name="T3" fmla="*/ 1944688 h 1573"/>
              <a:gd name="T4" fmla="*/ 981075 w 4344"/>
              <a:gd name="T5" fmla="*/ 1668463 h 1573"/>
              <a:gd name="T6" fmla="*/ 1971675 w 4344"/>
              <a:gd name="T7" fmla="*/ 1392238 h 1573"/>
              <a:gd name="T8" fmla="*/ 2952750 w 4344"/>
              <a:gd name="T9" fmla="*/ 839788 h 1573"/>
              <a:gd name="T10" fmla="*/ 3943350 w 4344"/>
              <a:gd name="T11" fmla="*/ 276225 h 1573"/>
              <a:gd name="T12" fmla="*/ 4924425 w 4344"/>
              <a:gd name="T13" fmla="*/ 0 h 1573"/>
              <a:gd name="T14" fmla="*/ 5915025 w 4344"/>
              <a:gd name="T15" fmla="*/ 276225 h 1573"/>
              <a:gd name="T16" fmla="*/ 6896100 w 4344"/>
              <a:gd name="T17" fmla="*/ 1392238 h 1573"/>
              <a:gd name="T18" fmla="*/ 6896100 w 4344"/>
              <a:gd name="T19" fmla="*/ 2497138 h 1573"/>
              <a:gd name="T20" fmla="*/ 5915025 w 4344"/>
              <a:gd name="T21" fmla="*/ 2497138 h 1573"/>
              <a:gd name="T22" fmla="*/ 4924425 w 4344"/>
              <a:gd name="T23" fmla="*/ 2497138 h 1573"/>
              <a:gd name="T24" fmla="*/ 3943350 w 4344"/>
              <a:gd name="T25" fmla="*/ 2497138 h 1573"/>
              <a:gd name="T26" fmla="*/ 2952750 w 4344"/>
              <a:gd name="T27" fmla="*/ 2497138 h 1573"/>
              <a:gd name="T28" fmla="*/ 1971675 w 4344"/>
              <a:gd name="T29" fmla="*/ 2497138 h 1573"/>
              <a:gd name="T30" fmla="*/ 981075 w 4344"/>
              <a:gd name="T31" fmla="*/ 2497138 h 1573"/>
              <a:gd name="T32" fmla="*/ 0 w 4344"/>
              <a:gd name="T33" fmla="*/ 2497138 h 157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344" h="1573">
                <a:moveTo>
                  <a:pt x="0" y="1573"/>
                </a:moveTo>
                <a:lnTo>
                  <a:pt x="0" y="1225"/>
                </a:lnTo>
                <a:lnTo>
                  <a:pt x="618" y="1051"/>
                </a:lnTo>
                <a:lnTo>
                  <a:pt x="1242" y="877"/>
                </a:lnTo>
                <a:lnTo>
                  <a:pt x="1860" y="529"/>
                </a:lnTo>
                <a:lnTo>
                  <a:pt x="2484" y="174"/>
                </a:lnTo>
                <a:lnTo>
                  <a:pt x="3102" y="0"/>
                </a:lnTo>
                <a:lnTo>
                  <a:pt x="3726" y="174"/>
                </a:lnTo>
                <a:lnTo>
                  <a:pt x="4344" y="877"/>
                </a:lnTo>
                <a:lnTo>
                  <a:pt x="4344" y="1573"/>
                </a:lnTo>
                <a:lnTo>
                  <a:pt x="3726" y="1573"/>
                </a:lnTo>
                <a:lnTo>
                  <a:pt x="3102" y="1573"/>
                </a:lnTo>
                <a:lnTo>
                  <a:pt x="2484" y="1573"/>
                </a:lnTo>
                <a:lnTo>
                  <a:pt x="1860" y="1573"/>
                </a:lnTo>
                <a:lnTo>
                  <a:pt x="1242" y="1573"/>
                </a:lnTo>
                <a:lnTo>
                  <a:pt x="618" y="1573"/>
                </a:lnTo>
                <a:lnTo>
                  <a:pt x="0" y="1573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258888" y="2016125"/>
            <a:ext cx="1587" cy="3325813"/>
          </a:xfrm>
          <a:prstGeom prst="line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258888" y="5341938"/>
            <a:ext cx="6896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1258888" y="5265738"/>
            <a:ext cx="1587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239963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3230563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4211638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5202238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6183313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7173913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8154988" y="5265738"/>
            <a:ext cx="1587" cy="152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954588" y="4094163"/>
            <a:ext cx="15846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b="1">
                <a:latin typeface="+mn-lt"/>
              </a:rPr>
              <a:t> Resources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202238" y="4389438"/>
            <a:ext cx="11330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b="1" dirty="0">
                <a:latin typeface="+mn-lt"/>
              </a:rPr>
              <a:t>Utilized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-5556" y="3450432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rgbClr val="7030A0"/>
                </a:solidFill>
                <a:latin typeface="Arial" charset="0"/>
              </a:rPr>
              <a:t>RESOURCES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679825" y="5440363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rgbClr val="7030A0"/>
                </a:solidFill>
                <a:latin typeface="Arial" charset="0"/>
              </a:rPr>
              <a:t>TIME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630738" y="5607050"/>
            <a:ext cx="542925" cy="0"/>
          </a:xfrm>
          <a:prstGeom prst="line">
            <a:avLst/>
          </a:prstGeom>
          <a:ln>
            <a:solidFill>
              <a:srgbClr val="00B0F0"/>
            </a:solidFill>
            <a:headEnd type="none" w="sm" len="sm"/>
            <a:tailEnd type="stealth" w="med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362200" y="1905000"/>
            <a:ext cx="6350" cy="2590800"/>
          </a:xfrm>
          <a:prstGeom prst="line">
            <a:avLst/>
          </a:prstGeom>
          <a:noFill/>
          <a:ln w="12700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816350" y="1905000"/>
            <a:ext cx="0" cy="2000250"/>
          </a:xfrm>
          <a:prstGeom prst="line">
            <a:avLst/>
          </a:prstGeom>
          <a:noFill/>
          <a:ln w="12700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5245100" y="1905000"/>
            <a:ext cx="0" cy="1238250"/>
          </a:xfrm>
          <a:prstGeom prst="line">
            <a:avLst/>
          </a:prstGeom>
          <a:noFill/>
          <a:ln w="12700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788150" y="1905000"/>
            <a:ext cx="0" cy="1143000"/>
          </a:xfrm>
          <a:prstGeom prst="line">
            <a:avLst/>
          </a:prstGeom>
          <a:noFill/>
          <a:ln w="12700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207958" y="1301750"/>
            <a:ext cx="129407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solidFill>
                  <a:srgbClr val="7030A0"/>
                </a:solidFill>
                <a:latin typeface="Arial" charset="0"/>
              </a:rPr>
              <a:t>CONCEPTUAL 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 dirty="0">
                <a:solidFill>
                  <a:srgbClr val="7030A0"/>
                </a:solidFill>
                <a:latin typeface="Arial" charset="0"/>
              </a:rPr>
              <a:t>PHASE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866744" y="1301750"/>
            <a:ext cx="15613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DETAILED</a:t>
            </a:r>
            <a:br>
              <a:rPr lang="en-US" altLang="en-US" sz="1200" b="1">
                <a:solidFill>
                  <a:srgbClr val="7030A0"/>
                </a:solidFill>
                <a:latin typeface="Arial" charset="0"/>
              </a:rPr>
            </a:b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PLANNING PHASE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355444" y="1301750"/>
            <a:ext cx="156132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FEASIBILITY AND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PRELIMINARY</a:t>
            </a:r>
            <a:br>
              <a:rPr lang="en-US" altLang="en-US" sz="1200" b="1">
                <a:solidFill>
                  <a:srgbClr val="7030A0"/>
                </a:solidFill>
                <a:latin typeface="Arial" charset="0"/>
              </a:rPr>
            </a:b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PLANNING PHASE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390990" y="1301750"/>
            <a:ext cx="154971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IMPLEMENTATION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rgbClr val="7030A0"/>
                </a:solidFill>
                <a:latin typeface="Arial" charset="0"/>
              </a:rPr>
              <a:t>PHASE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038081" y="1301750"/>
            <a:ext cx="151785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b="1" dirty="0">
                <a:solidFill>
                  <a:srgbClr val="7030A0"/>
                </a:solidFill>
                <a:latin typeface="Arial" charset="0"/>
              </a:rPr>
              <a:t>CONVERSION</a:t>
            </a:r>
          </a:p>
          <a:p>
            <a:pPr algn="ctr">
              <a:spcBef>
                <a:spcPct val="0"/>
              </a:spcBef>
            </a:pPr>
            <a:r>
              <a:rPr lang="en-US" altLang="en-US" sz="1200" b="1" dirty="0">
                <a:solidFill>
                  <a:srgbClr val="7030A0"/>
                </a:solidFill>
                <a:latin typeface="Arial" charset="0"/>
              </a:rPr>
              <a:t>OR TERMINATION</a:t>
            </a:r>
            <a:br>
              <a:rPr lang="en-US" altLang="en-US" sz="1200" b="1" dirty="0">
                <a:solidFill>
                  <a:srgbClr val="7030A0"/>
                </a:solidFill>
                <a:latin typeface="Arial" charset="0"/>
              </a:rPr>
            </a:br>
            <a:r>
              <a:rPr lang="en-US" altLang="en-US" sz="1200" b="1" dirty="0">
                <a:solidFill>
                  <a:srgbClr val="7030A0"/>
                </a:solidFill>
                <a:latin typeface="Arial" charset="0"/>
              </a:rPr>
              <a:t>PHASE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 rot="16200000">
            <a:off x="394494" y="4845844"/>
            <a:ext cx="973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7030A0"/>
                </a:solidFill>
                <a:latin typeface="Arial" charset="0"/>
              </a:rPr>
              <a:t>PMO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 rot="16200000">
            <a:off x="7988300" y="4557713"/>
            <a:ext cx="885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7030A0"/>
                </a:solidFill>
                <a:latin typeface="Arial" charset="0"/>
              </a:rPr>
              <a:t>PMO </a:t>
            </a:r>
            <a:r>
              <a:rPr lang="en-US" altLang="en-US" sz="3600" b="1" dirty="0">
                <a:solidFill>
                  <a:srgbClr val="7030A0"/>
                </a:solidFill>
                <a:latin typeface="Arial" charset="0"/>
              </a:rPr>
              <a:t>*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1201738" y="5349875"/>
            <a:ext cx="700881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270125" y="5791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rot="16200000">
            <a:off x="566737" y="2420938"/>
            <a:ext cx="542925" cy="0"/>
          </a:xfrm>
          <a:prstGeom prst="line">
            <a:avLst/>
          </a:prstGeom>
          <a:ln>
            <a:solidFill>
              <a:srgbClr val="00B0F0"/>
            </a:solidFill>
            <a:headEnd type="none" w="sm" len="sm"/>
            <a:tailEnd type="stealth" w="med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7924800" y="5429250"/>
            <a:ext cx="422275" cy="457200"/>
          </a:xfrm>
          <a:prstGeom prst="flowChartExtra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1028700" y="5429250"/>
            <a:ext cx="422275" cy="457200"/>
          </a:xfrm>
          <a:prstGeom prst="flowChartExtra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1104900"/>
          </a:xfrm>
          <a:noFill/>
        </p:spPr>
        <p:txBody>
          <a:bodyPr>
            <a:normAutofit/>
          </a:bodyPr>
          <a:lstStyle/>
          <a:p>
            <a:r>
              <a:rPr lang="en-US" altLang="en-US" sz="4800" dirty="0"/>
              <a:t>Success: Point or Cube?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 rot="16200000">
            <a:off x="910431" y="3636170"/>
            <a:ext cx="83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i="1" dirty="0">
                <a:solidFill>
                  <a:srgbClr val="7030A0"/>
                </a:solidFill>
              </a:rPr>
              <a:t>Cost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600200" y="1409700"/>
            <a:ext cx="258763" cy="4202113"/>
          </a:xfrm>
          <a:custGeom>
            <a:avLst/>
            <a:gdLst>
              <a:gd name="T0" fmla="*/ 0 w 163"/>
              <a:gd name="T1" fmla="*/ 4202113 h 2647"/>
              <a:gd name="T2" fmla="*/ 255588 w 163"/>
              <a:gd name="T3" fmla="*/ 4006850 h 2647"/>
              <a:gd name="T4" fmla="*/ 258763 w 163"/>
              <a:gd name="T5" fmla="*/ 0 h 2647"/>
              <a:gd name="T6" fmla="*/ 0 w 163"/>
              <a:gd name="T7" fmla="*/ 190500 h 2647"/>
              <a:gd name="T8" fmla="*/ 0 w 163"/>
              <a:gd name="T9" fmla="*/ 4202113 h 26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2647">
                <a:moveTo>
                  <a:pt x="0" y="2647"/>
                </a:moveTo>
                <a:lnTo>
                  <a:pt x="161" y="2524"/>
                </a:lnTo>
                <a:lnTo>
                  <a:pt x="163" y="0"/>
                </a:lnTo>
                <a:lnTo>
                  <a:pt x="0" y="120"/>
                </a:lnTo>
                <a:lnTo>
                  <a:pt x="0" y="2647"/>
                </a:ln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C0C0C0"/>
              </a:gs>
              <a:gs pos="100000">
                <a:srgbClr val="767676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0861" dir="251923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600200" y="5413375"/>
            <a:ext cx="6223000" cy="198438"/>
          </a:xfrm>
          <a:custGeom>
            <a:avLst/>
            <a:gdLst>
              <a:gd name="T0" fmla="*/ 0 w 3920"/>
              <a:gd name="T1" fmla="*/ 198438 h 152"/>
              <a:gd name="T2" fmla="*/ 254000 w 3920"/>
              <a:gd name="T3" fmla="*/ 0 h 152"/>
              <a:gd name="T4" fmla="*/ 6019800 w 3920"/>
              <a:gd name="T5" fmla="*/ 0 h 152"/>
              <a:gd name="T6" fmla="*/ 6223000 w 3920"/>
              <a:gd name="T7" fmla="*/ 198438 h 152"/>
              <a:gd name="T8" fmla="*/ 0 w 3920"/>
              <a:gd name="T9" fmla="*/ 198438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20" h="152">
                <a:moveTo>
                  <a:pt x="0" y="152"/>
                </a:moveTo>
                <a:lnTo>
                  <a:pt x="160" y="0"/>
                </a:lnTo>
                <a:lnTo>
                  <a:pt x="3792" y="0"/>
                </a:lnTo>
                <a:lnTo>
                  <a:pt x="3920" y="152"/>
                </a:lnTo>
                <a:lnTo>
                  <a:pt x="0" y="152"/>
                </a:lnTo>
                <a:close/>
              </a:path>
            </a:pathLst>
          </a:custGeom>
          <a:gradFill rotWithShape="0">
            <a:gsLst>
              <a:gs pos="0">
                <a:srgbClr val="404040"/>
              </a:gs>
              <a:gs pos="50000">
                <a:srgbClr val="C0C0C0"/>
              </a:gs>
              <a:gs pos="100000">
                <a:srgbClr val="40404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0861" dir="251923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29200" y="5791200"/>
            <a:ext cx="6096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603375" y="3549650"/>
            <a:ext cx="3070225" cy="1508125"/>
            <a:chOff x="1058" y="2452"/>
            <a:chExt cx="1934" cy="950"/>
          </a:xfrm>
          <a:effectLst/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rot="-1942016">
              <a:off x="1058" y="2544"/>
              <a:ext cx="1934" cy="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en-US" sz="3600" dirty="0">
                  <a:solidFill>
                    <a:srgbClr val="7030A0"/>
                  </a:solidFill>
                </a:rPr>
                <a:t>Quality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en-US" sz="2800" dirty="0">
                  <a:solidFill>
                    <a:srgbClr val="7030A0"/>
                  </a:solidFill>
                </a:rPr>
                <a:t>(or scope)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82" y="2452"/>
              <a:ext cx="307" cy="2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637088" y="2867025"/>
            <a:ext cx="1320800" cy="1281113"/>
            <a:chOff x="2974" y="2022"/>
            <a:chExt cx="832" cy="807"/>
          </a:xfrm>
          <a:solidFill>
            <a:srgbClr val="00B0F0"/>
          </a:solidFill>
        </p:grpSpPr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975" y="2022"/>
              <a:ext cx="831" cy="805"/>
            </a:xfrm>
            <a:prstGeom prst="cube">
              <a:avLst>
                <a:gd name="adj" fmla="val 17514"/>
              </a:avLst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86308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20" y="2023"/>
              <a:ext cx="0" cy="668"/>
            </a:xfrm>
            <a:prstGeom prst="line">
              <a:avLst/>
            </a:prstGeom>
            <a:grpFill/>
            <a:ln w="127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86308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120" y="2682"/>
              <a:ext cx="685" cy="0"/>
            </a:xfrm>
            <a:prstGeom prst="line">
              <a:avLst/>
            </a:prstGeom>
            <a:grpFill/>
            <a:ln w="127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86308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974" y="2683"/>
              <a:ext cx="146" cy="146"/>
            </a:xfrm>
            <a:prstGeom prst="line">
              <a:avLst/>
            </a:prstGeom>
            <a:grpFill/>
            <a:ln w="127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86308"/>
                </a:solidFill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1760538" y="1768475"/>
            <a:ext cx="5711825" cy="3676650"/>
            <a:chOff x="1157" y="1330"/>
            <a:chExt cx="3598" cy="2316"/>
          </a:xfrm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 flipV="1">
              <a:off x="1157" y="1330"/>
              <a:ext cx="3598" cy="2316"/>
            </a:xfrm>
            <a:custGeom>
              <a:avLst/>
              <a:gdLst>
                <a:gd name="T0" fmla="*/ 3598 w 3360"/>
                <a:gd name="T1" fmla="*/ 2316 h 2632"/>
                <a:gd name="T2" fmla="*/ 0 w 3360"/>
                <a:gd name="T3" fmla="*/ 0 h 26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60" h="2632">
                  <a:moveTo>
                    <a:pt x="3360" y="2632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ltGray">
            <a:xfrm>
              <a:off x="2974" y="2018"/>
              <a:ext cx="722" cy="461"/>
            </a:xfrm>
            <a:custGeom>
              <a:avLst/>
              <a:gdLst>
                <a:gd name="T0" fmla="*/ 0 w 773"/>
                <a:gd name="T1" fmla="*/ 420 h 497"/>
                <a:gd name="T2" fmla="*/ 0 w 773"/>
                <a:gd name="T3" fmla="*/ 497 h 497"/>
                <a:gd name="T4" fmla="*/ 773 w 773"/>
                <a:gd name="T5" fmla="*/ 0 h 497"/>
                <a:gd name="T6" fmla="*/ 655 w 773"/>
                <a:gd name="T7" fmla="*/ 0 h 497"/>
                <a:gd name="T8" fmla="*/ 0 w 773"/>
                <a:gd name="T9" fmla="*/ 42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3" h="497">
                  <a:moveTo>
                    <a:pt x="0" y="420"/>
                  </a:moveTo>
                  <a:lnTo>
                    <a:pt x="0" y="497"/>
                  </a:lnTo>
                  <a:lnTo>
                    <a:pt x="773" y="0"/>
                  </a:lnTo>
                  <a:lnTo>
                    <a:pt x="655" y="0"/>
                  </a:lnTo>
                  <a:lnTo>
                    <a:pt x="0" y="42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9"/>
          <p:cNvSpPr>
            <a:spLocks noChangeShapeType="1"/>
          </p:cNvSpPr>
          <p:nvPr/>
        </p:nvSpPr>
        <p:spPr bwMode="auto">
          <a:xfrm rot="16200000">
            <a:off x="1075532" y="3144044"/>
            <a:ext cx="609600" cy="158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1592263" y="1585913"/>
            <a:ext cx="6226175" cy="4014787"/>
          </a:xfrm>
          <a:custGeom>
            <a:avLst/>
            <a:gdLst>
              <a:gd name="T0" fmla="*/ 6226175 w 3922"/>
              <a:gd name="T1" fmla="*/ 4014787 h 2136"/>
              <a:gd name="T2" fmla="*/ 0 w 3922"/>
              <a:gd name="T3" fmla="*/ 4014787 h 2136"/>
              <a:gd name="T4" fmla="*/ 0 w 3922"/>
              <a:gd name="T5" fmla="*/ 0 h 2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2" h="2136">
                <a:moveTo>
                  <a:pt x="3922" y="2136"/>
                </a:moveTo>
                <a:lnTo>
                  <a:pt x="0" y="213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210175" y="3446463"/>
            <a:ext cx="176213" cy="1555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01254" y="5486400"/>
            <a:ext cx="927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ey to Success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430463"/>
            <a:ext cx="4672013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36625" y="473075"/>
            <a:ext cx="72125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The Definition of Success</a:t>
            </a:r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  <a:noFill/>
        </p:spPr>
        <p:txBody>
          <a:bodyPr/>
          <a:lstStyle/>
          <a:p>
            <a:r>
              <a:rPr lang="en-US" altLang="en-US" sz="5400"/>
              <a:t>Success</a:t>
            </a: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9488" y="1676400"/>
            <a:ext cx="5861050" cy="4076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latin typeface="Arial" charset="0"/>
              </a:rPr>
              <a:t>Definition of Success</a:t>
            </a:r>
            <a:endParaRPr lang="en-US" altLang="en-US" b="1" dirty="0">
              <a:latin typeface="Arial" charset="0"/>
            </a:endParaRPr>
          </a:p>
          <a:p>
            <a:pPr lvl="1">
              <a:buSzPct val="75000"/>
            </a:pPr>
            <a:r>
              <a:rPr lang="en-US" altLang="en-US" sz="3200" b="1" dirty="0">
                <a:latin typeface="Arial" charset="0"/>
              </a:rPr>
              <a:t>Primary factors</a:t>
            </a:r>
            <a:endParaRPr lang="en-US" altLang="en-US" b="1" dirty="0">
              <a:latin typeface="Arial" charset="0"/>
            </a:endParaRPr>
          </a:p>
          <a:p>
            <a:pPr marL="1085850" lvl="2">
              <a:buSzPct val="65000"/>
            </a:pPr>
            <a:r>
              <a:rPr lang="en-US" altLang="en-US" dirty="0">
                <a:latin typeface="Arial" charset="0"/>
              </a:rPr>
              <a:t>Within time</a:t>
            </a:r>
          </a:p>
          <a:p>
            <a:pPr marL="1085850" lvl="2">
              <a:buSzPct val="65000"/>
            </a:pPr>
            <a:r>
              <a:rPr lang="en-US" altLang="en-US" dirty="0">
                <a:latin typeface="Arial" charset="0"/>
              </a:rPr>
              <a:t>Within cost</a:t>
            </a:r>
          </a:p>
          <a:p>
            <a:pPr marL="1085850" lvl="2">
              <a:buSzPct val="65000"/>
            </a:pPr>
            <a:r>
              <a:rPr lang="en-US" altLang="en-US" dirty="0">
                <a:latin typeface="Arial" charset="0"/>
              </a:rPr>
              <a:t>Within quality</a:t>
            </a:r>
          </a:p>
          <a:p>
            <a:pPr marL="1085850" lvl="2">
              <a:buSzPct val="65000"/>
            </a:pPr>
            <a:r>
              <a:rPr lang="en-US" altLang="en-US" dirty="0">
                <a:latin typeface="Arial" charset="0"/>
              </a:rPr>
              <a:t>Accepted by the customer</a:t>
            </a:r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5400"/>
              <a:t>Success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0668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Arial" charset="0"/>
              </a:rPr>
              <a:t>Secondary factors: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Customer reference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Follow-on work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Financial success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Technical superiority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Strategic alignment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Regulatory agency relations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Health and safety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Environmental protection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Corporate reputation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Employee alignment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Arial" charset="0"/>
              </a:rPr>
              <a:t>Ethical conduct</a:t>
            </a:r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5400" dirty="0"/>
              <a:t>Success</a:t>
            </a:r>
            <a:endParaRPr lang="en-US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981200"/>
            <a:ext cx="85344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>
                <a:latin typeface="Arial" charset="0"/>
              </a:rPr>
              <a:t>Critical Success Factors (CSFs) </a:t>
            </a:r>
            <a:r>
              <a:rPr lang="en-US" altLang="en-US" sz="3600" dirty="0">
                <a:solidFill>
                  <a:srgbClr val="FF6600"/>
                </a:solidFill>
                <a:latin typeface="Arial" charset="0"/>
              </a:rPr>
              <a:t>[Focuses on the deliverables]</a:t>
            </a:r>
          </a:p>
          <a:p>
            <a:endParaRPr lang="en-US" altLang="en-US" sz="3600" dirty="0">
              <a:latin typeface="Arial" charset="0"/>
            </a:endParaRPr>
          </a:p>
          <a:p>
            <a:r>
              <a:rPr lang="en-US" altLang="en-US" sz="3600" dirty="0">
                <a:latin typeface="Arial" charset="0"/>
              </a:rPr>
              <a:t>Key Performance Indicators (KPIs) </a:t>
            </a:r>
            <a:r>
              <a:rPr lang="en-US" altLang="en-US" sz="3600" dirty="0">
                <a:solidFill>
                  <a:srgbClr val="FF6600"/>
                </a:solidFill>
                <a:latin typeface="Arial" charset="0"/>
              </a:rPr>
              <a:t>[Focuses on the execution metrics of the process]</a:t>
            </a:r>
            <a:endParaRPr lang="en-US" altLang="en-US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90867"/>
              </p:ext>
            </p:extLst>
          </p:nvPr>
        </p:nvGraphicFramePr>
        <p:xfrm>
          <a:off x="685800" y="1041400"/>
          <a:ext cx="7772400" cy="461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Factor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Traditional Definition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Future Definition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Project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A temporary endeavor undertaken to create a unique product, service, or result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A collection of sustainable business value scheduled for realization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Program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Achieving a set of business goals through the coordinated management of interdependent projects over a finite period of time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A collection of projects designed to achieve a business purpose and create sustainable business value within the established competing constraints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Success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Completion of the projects or programs within the triple constraints of time, cost, and scope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Achieving the desired business value within the competing constraints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-38100"/>
            <a:ext cx="7696200" cy="110490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827672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43000" y="228600"/>
            <a:ext cx="7467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/>
              <a:t>Key Performance Indicators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905000"/>
            <a:ext cx="76962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>
                <a:latin typeface="Arial" charset="0"/>
              </a:rPr>
              <a:t>These are shared learning topics that allow us to maximize what we do right and correct what we do wrong.</a:t>
            </a:r>
          </a:p>
          <a:p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1950" y="2454275"/>
            <a:ext cx="3132138" cy="1309687"/>
          </a:xfrm>
          <a:prstGeom prst="cube">
            <a:avLst>
              <a:gd name="adj" fmla="val 16287"/>
            </a:avLst>
          </a:prstGeom>
          <a:solidFill>
            <a:srgbClr val="7030A0"/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282950" y="2454275"/>
            <a:ext cx="1866900" cy="1309687"/>
          </a:xfrm>
          <a:prstGeom prst="cube">
            <a:avLst>
              <a:gd name="adj" fmla="val 1585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930775" y="2454275"/>
            <a:ext cx="1714500" cy="1309687"/>
          </a:xfrm>
          <a:prstGeom prst="cube">
            <a:avLst>
              <a:gd name="adj" fmla="val 158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419850" y="2454275"/>
            <a:ext cx="2259013" cy="1309687"/>
          </a:xfrm>
          <a:prstGeom prst="cube">
            <a:avLst>
              <a:gd name="adj" fmla="val 15852"/>
            </a:avLst>
          </a:prstGeom>
          <a:solidFill>
            <a:srgbClr val="CCCCFF"/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9563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-30163"/>
            <a:ext cx="7696200" cy="1104900"/>
          </a:xfrm>
          <a:noFill/>
        </p:spPr>
        <p:txBody>
          <a:bodyPr/>
          <a:lstStyle/>
          <a:p>
            <a:r>
              <a:rPr lang="en-US" altLang="en-US" sz="5400" dirty="0"/>
              <a:t>Components of Failure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1963" y="2052047"/>
            <a:ext cx="407484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00657" y="3877787"/>
            <a:ext cx="1396536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Perceived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474663" y="1973262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714625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3394075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033963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68788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tx1"/>
                </a:solidFill>
              </a:rPr>
              <a:t>Planned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6521450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169150" y="1619250"/>
            <a:ext cx="1609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Perfection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8567738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529263" y="1619250"/>
            <a:ext cx="1868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tx1"/>
                </a:solidFill>
              </a:rPr>
              <a:t>Achievable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435350" y="2045697"/>
            <a:ext cx="389850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030788" y="2055222"/>
            <a:ext cx="389850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83350" y="2064747"/>
            <a:ext cx="407484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282950" y="3762375"/>
            <a:ext cx="0" cy="14636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4929188" y="5367337"/>
            <a:ext cx="0" cy="3968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6416675" y="3752850"/>
            <a:ext cx="0" cy="2011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4922838" y="3778250"/>
            <a:ext cx="0" cy="11731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3305175" y="4313237"/>
            <a:ext cx="2905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573588" y="4306887"/>
            <a:ext cx="319087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72638" y="5009560"/>
            <a:ext cx="1951175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Actual Failure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3324225" y="5189537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5762625" y="5183187"/>
            <a:ext cx="579438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041119" y="5333525"/>
            <a:ext cx="1277914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>
                <a:solidFill>
                  <a:schemeClr val="tx1"/>
                </a:solidFill>
              </a:rPr>
              <a:t>Planning</a:t>
            </a:r>
            <a:br>
              <a:rPr lang="en-US" altLang="en-US" sz="2400">
                <a:solidFill>
                  <a:schemeClr val="tx1"/>
                </a:solidFill>
              </a:rPr>
            </a:br>
            <a:r>
              <a:rPr lang="en-US" altLang="en-US" sz="240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4962525" y="5768975"/>
            <a:ext cx="2428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6130925" y="5762625"/>
            <a:ext cx="274638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8569325" y="2074272"/>
            <a:ext cx="372218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33363" y="3843337"/>
            <a:ext cx="22637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Accomplishment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466975" y="4086225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Restructuring Problems </a:t>
            </a:r>
            <a:r>
              <a:rPr lang="en-US" sz="20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15867"/>
            <a:ext cx="8229600" cy="4525963"/>
          </a:xfrm>
        </p:spPr>
        <p:txBody>
          <a:bodyPr/>
          <a:lstStyle/>
          <a:p>
            <a:r>
              <a:rPr lang="en-US" altLang="en-US" dirty="0"/>
              <a:t>Shifting people from the project to project may disrupt the training of new employees and specialists.  This may hinder their growth and development within their fields of specialization.</a:t>
            </a:r>
          </a:p>
        </p:txBody>
      </p:sp>
    </p:spTree>
    <p:extLst>
      <p:ext uri="{BB962C8B-B14F-4D97-AF65-F5344CB8AC3E}">
        <p14:creationId xmlns:p14="http://schemas.microsoft.com/office/powerpoint/2010/main" val="1461380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61950" y="2454275"/>
            <a:ext cx="3132138" cy="1309687"/>
          </a:xfrm>
          <a:prstGeom prst="cube">
            <a:avLst>
              <a:gd name="adj" fmla="val 16287"/>
            </a:avLst>
          </a:prstGeom>
          <a:solidFill>
            <a:srgbClr val="7030A0"/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82950" y="2454275"/>
            <a:ext cx="1866900" cy="1309687"/>
          </a:xfrm>
          <a:prstGeom prst="cube">
            <a:avLst>
              <a:gd name="adj" fmla="val 1585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30775" y="2454275"/>
            <a:ext cx="1714500" cy="1309687"/>
          </a:xfrm>
          <a:prstGeom prst="cube">
            <a:avLst>
              <a:gd name="adj" fmla="val 158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419850" y="2454275"/>
            <a:ext cx="2259013" cy="1309687"/>
          </a:xfrm>
          <a:prstGeom prst="cube">
            <a:avLst>
              <a:gd name="adj" fmla="val 15852"/>
            </a:avLst>
          </a:prstGeom>
          <a:solidFill>
            <a:srgbClr val="CCCCFF"/>
          </a:solidFill>
          <a:ln>
            <a:solidFill>
              <a:srgbClr val="CCCCFF"/>
            </a:solidFill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9563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6C11"/>
                </a:solidFill>
              </a:rPr>
              <a:t>None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-30163"/>
            <a:ext cx="7696200" cy="1104900"/>
          </a:xfrm>
          <a:noFill/>
        </p:spPr>
        <p:txBody>
          <a:bodyPr/>
          <a:lstStyle/>
          <a:p>
            <a:r>
              <a:rPr lang="en-US" altLang="en-US" sz="5400" dirty="0"/>
              <a:t>Components of Failure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1963" y="2057400"/>
            <a:ext cx="4048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 b="1">
                <a:solidFill>
                  <a:srgbClr val="FF6C11"/>
                </a:solidFill>
              </a:rPr>
              <a:t>A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51251" y="4215491"/>
            <a:ext cx="252094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dirty="0">
                <a:solidFill>
                  <a:srgbClr val="FF6C11"/>
                </a:solidFill>
              </a:rPr>
              <a:t>Perceived Failure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474663" y="1973262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714625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6C11"/>
                </a:solidFill>
              </a:rPr>
              <a:t>Actual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3394075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033963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68788" y="1619250"/>
            <a:ext cx="1441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6C11"/>
                </a:solidFill>
              </a:rPr>
              <a:t>Planned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6521450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169150" y="1619250"/>
            <a:ext cx="1609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6C11"/>
                </a:solidFill>
              </a:rPr>
              <a:t>Perfection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8567738" y="1963737"/>
            <a:ext cx="0" cy="5953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529263" y="1619250"/>
            <a:ext cx="1868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6C11"/>
                </a:solidFill>
              </a:rPr>
              <a:t>Achievable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435350" y="2045697"/>
            <a:ext cx="389850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rgbClr val="FF6C11"/>
                </a:solidFill>
              </a:rPr>
              <a:t>B</a:t>
            </a:r>
            <a:endParaRPr lang="en-US" altLang="en-US" sz="2400" b="1">
              <a:solidFill>
                <a:srgbClr val="FF6C11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030788" y="2055222"/>
            <a:ext cx="389850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rgbClr val="FF6C11"/>
                </a:solidFill>
              </a:rPr>
              <a:t>C</a:t>
            </a:r>
            <a:endParaRPr lang="en-US" altLang="en-US" sz="2400" b="1">
              <a:solidFill>
                <a:srgbClr val="FF6C11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83350" y="2064747"/>
            <a:ext cx="407484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rgbClr val="FF6C11"/>
                </a:solidFill>
              </a:rPr>
              <a:t>D</a:t>
            </a:r>
            <a:endParaRPr lang="en-US" altLang="en-US" sz="2400" b="1">
              <a:solidFill>
                <a:srgbClr val="FF6C11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282950" y="3762375"/>
            <a:ext cx="0" cy="14636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4929187" y="4566356"/>
            <a:ext cx="1587" cy="11978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6416675" y="3752850"/>
            <a:ext cx="0" cy="2011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4930773" y="3778249"/>
            <a:ext cx="1" cy="4079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3305175" y="4313237"/>
            <a:ext cx="2905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971381" y="4313237"/>
            <a:ext cx="319087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460750" y="4878488"/>
            <a:ext cx="126365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 dirty="0">
                <a:solidFill>
                  <a:srgbClr val="FF6C11"/>
                </a:solidFill>
              </a:rPr>
              <a:t>Actual Failure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3394075" y="5165284"/>
            <a:ext cx="2730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4572000" y="5181600"/>
            <a:ext cx="333540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041119" y="5337276"/>
            <a:ext cx="127791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2400">
                <a:solidFill>
                  <a:srgbClr val="FF6C11"/>
                </a:solidFill>
              </a:rPr>
              <a:t>Planning</a:t>
            </a:r>
            <a:br>
              <a:rPr lang="en-US" altLang="en-US" sz="2400">
                <a:solidFill>
                  <a:srgbClr val="FF6C11"/>
                </a:solidFill>
              </a:rPr>
            </a:br>
            <a:r>
              <a:rPr lang="en-US" altLang="en-US" sz="2400">
                <a:solidFill>
                  <a:srgbClr val="FF6C11"/>
                </a:solidFill>
              </a:rPr>
              <a:t>Failure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4962525" y="5768975"/>
            <a:ext cx="2428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6130925" y="5762625"/>
            <a:ext cx="274638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8569325" y="2074272"/>
            <a:ext cx="372218" cy="3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>
                <a:solidFill>
                  <a:srgbClr val="FF6C11"/>
                </a:solidFill>
              </a:rPr>
              <a:t>E</a:t>
            </a:r>
            <a:endParaRPr lang="en-US" altLang="en-US" sz="2400" b="1">
              <a:solidFill>
                <a:srgbClr val="FF6C11"/>
              </a:solidFill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33363" y="3843337"/>
            <a:ext cx="22637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FF6C11"/>
                </a:solidFill>
              </a:rPr>
              <a:t>Accomplishment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466975" y="4086225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Degrees of Success &amp; Failure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250" y="226576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6667500" y="226695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8"/>
          <p:cNvSpPr/>
          <p:nvPr/>
        </p:nvSpPr>
        <p:spPr>
          <a:xfrm>
            <a:off x="2548533" y="226576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ounded Rectangle 9"/>
          <p:cNvSpPr/>
          <p:nvPr/>
        </p:nvSpPr>
        <p:spPr>
          <a:xfrm>
            <a:off x="4605933" y="226695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04825" y="300990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Complete</a:t>
            </a:r>
          </a:p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Success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581275" y="300990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Partial</a:t>
            </a:r>
          </a:p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Success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638675" y="299085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Partial</a:t>
            </a:r>
          </a:p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Failure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6705600" y="299085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Complete</a:t>
            </a:r>
          </a:p>
          <a:p>
            <a:pPr algn="ctr" eaLnBrk="1" hangingPunct="1"/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2018580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/>
              <a:t>Degrees of Success &amp; Failure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2450" y="255151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81025" y="329565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336699"/>
              </a:buClr>
              <a:buSzPct val="95000"/>
              <a:buFont typeface="Arial" panose="020B0604020202020204" pitchFamily="34" charset="0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336699"/>
              </a:buClr>
              <a:buSzPct val="85000"/>
              <a:buBlip>
                <a:blip r:embed="rId2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05FBE"/>
              </a:buClr>
              <a:buSzPct val="85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Complete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Success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124200" y="2600325"/>
            <a:ext cx="50577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336699"/>
              </a:buClr>
              <a:buSzPct val="95000"/>
              <a:buFont typeface="Arial" panose="020B0604020202020204" pitchFamily="34" charset="0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336699"/>
              </a:buClr>
              <a:buSzPct val="85000"/>
              <a:buBlip>
                <a:blip r:embed="rId2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05FBE"/>
              </a:buClr>
              <a:buSzPct val="85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ahoma" panose="020B0604030504040204" pitchFamily="34" charset="0"/>
              </a:rPr>
              <a:t>The expected business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cs typeface="Tahoma" panose="020B0604030504040204" pitchFamily="34" charset="0"/>
              </a:rPr>
              <a:t>     value is achieved within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cs typeface="Tahoma" panose="020B0604030504040204" pitchFamily="34" charset="0"/>
              </a:rPr>
              <a:t>     all of the competing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cs typeface="Tahoma" panose="020B0604030504040204" pitchFamily="34" charset="0"/>
              </a:rPr>
              <a:t>     constraints.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228725" y="1495425"/>
            <a:ext cx="7058025" cy="696913"/>
            <a:chOff x="476250" y="2265760"/>
            <a:chExt cx="8176617" cy="2402680"/>
          </a:xfrm>
        </p:grpSpPr>
        <p:sp>
          <p:nvSpPr>
            <p:cNvPr id="11" name="Rounded Rectangle 10"/>
            <p:cNvSpPr/>
            <p:nvPr/>
          </p:nvSpPr>
          <p:spPr>
            <a:xfrm>
              <a:off x="476250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48533" y="2265760"/>
              <a:ext cx="1985367" cy="2382439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4605933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6667500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18209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/>
              <a:t>Degrees of Success &amp; Failure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7333" y="255151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00075" y="329565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336699"/>
              </a:buClr>
              <a:buSzPct val="95000"/>
              <a:buFont typeface="Arial" panose="020B0604020202020204" pitchFamily="34" charset="0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336699"/>
              </a:buClr>
              <a:buSzPct val="85000"/>
              <a:buBlip>
                <a:blip r:embed="rId2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05FBE"/>
              </a:buClr>
              <a:buSzPct val="85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Partial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Success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2600325"/>
            <a:ext cx="5057775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or all of the 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expected business value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is achieved but not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within all of the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competing constraints. </a:t>
            </a:r>
          </a:p>
          <a:p>
            <a:pPr eaLnBrk="1" hangingPunct="1">
              <a:defRPr/>
            </a:pPr>
            <a:r>
              <a:rPr lang="en-US" sz="28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28725" y="1495425"/>
            <a:ext cx="7058025" cy="696913"/>
            <a:chOff x="476250" y="2265760"/>
            <a:chExt cx="8176617" cy="2402680"/>
          </a:xfrm>
        </p:grpSpPr>
        <p:sp>
          <p:nvSpPr>
            <p:cNvPr id="11" name="Rounded Rectangle 10"/>
            <p:cNvSpPr/>
            <p:nvPr/>
          </p:nvSpPr>
          <p:spPr>
            <a:xfrm>
              <a:off x="476250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/>
          </p:nvSpPr>
          <p:spPr>
            <a:xfrm>
              <a:off x="2548533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4605933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6667500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21901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/>
              <a:t>Degrees of Success &amp; Failure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6858" y="2562225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09600" y="3286125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336699"/>
              </a:buClr>
              <a:buSzPct val="95000"/>
              <a:buFont typeface="Arial" panose="020B0604020202020204" pitchFamily="34" charset="0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336699"/>
              </a:buClr>
              <a:buSzPct val="85000"/>
              <a:buBlip>
                <a:blip r:embed="rId2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05FBE"/>
              </a:buClr>
              <a:buSzPct val="85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Partial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Failure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5625" y="2600325"/>
            <a:ext cx="52101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only achievable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business value is some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intellectual property that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may be useful on future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projects.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28725" y="1495425"/>
            <a:ext cx="7058025" cy="696913"/>
            <a:chOff x="476250" y="2265760"/>
            <a:chExt cx="8176617" cy="2402680"/>
          </a:xfrm>
        </p:grpSpPr>
        <p:sp>
          <p:nvSpPr>
            <p:cNvPr id="11" name="Rounded Rectangle 10"/>
            <p:cNvSpPr/>
            <p:nvPr/>
          </p:nvSpPr>
          <p:spPr>
            <a:xfrm>
              <a:off x="476250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/>
          </p:nvSpPr>
          <p:spPr>
            <a:xfrm>
              <a:off x="2548533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4605933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6667500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397342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/>
              <a:t>Degrees of Success &amp; Failure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1025" y="2518470"/>
            <a:ext cx="1985367" cy="2382440"/>
          </a:xfrm>
          <a:prstGeom prst="roundRect">
            <a:avLst>
              <a:gd name="adj" fmla="val 5000"/>
            </a:avLst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19125" y="3242370"/>
            <a:ext cx="1900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336699"/>
              </a:buClr>
              <a:buSzPct val="95000"/>
              <a:buFont typeface="Arial" panose="020B0604020202020204" pitchFamily="34" charset="0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336699"/>
              </a:buClr>
              <a:buSzPct val="85000"/>
              <a:buBlip>
                <a:blip r:embed="rId2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05FBE"/>
              </a:buClr>
              <a:buSzPct val="85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CC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Complete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cs typeface="Tahoma" panose="020B0604030504040204" pitchFamily="34" charset="0"/>
              </a:rPr>
              <a:t>Failure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2556570"/>
            <a:ext cx="5257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may have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been canceled or simply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not completed, and no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business value, benefits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or intellectual property is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indicated. Also, the end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result may not have </a:t>
            </a:r>
          </a:p>
          <a:p>
            <a:pPr eaLnBrk="1" hangingPunct="1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performed correctly.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228725" y="1451670"/>
            <a:ext cx="7058025" cy="696913"/>
            <a:chOff x="476250" y="2265760"/>
            <a:chExt cx="8176617" cy="2402680"/>
          </a:xfrm>
        </p:grpSpPr>
        <p:sp>
          <p:nvSpPr>
            <p:cNvPr id="12" name="Rounded Rectangle 11"/>
            <p:cNvSpPr/>
            <p:nvPr/>
          </p:nvSpPr>
          <p:spPr>
            <a:xfrm>
              <a:off x="476250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2"/>
            <p:cNvSpPr/>
            <p:nvPr/>
          </p:nvSpPr>
          <p:spPr>
            <a:xfrm>
              <a:off x="2548533" y="226576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4605933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4"/>
            <p:cNvSpPr/>
            <p:nvPr/>
          </p:nvSpPr>
          <p:spPr>
            <a:xfrm>
              <a:off x="6667500" y="2286000"/>
              <a:ext cx="1985367" cy="2382440"/>
            </a:xfrm>
            <a:prstGeom prst="roundRect">
              <a:avLst>
                <a:gd name="adj" fmla="val 5000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237403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8225" y="2014538"/>
            <a:ext cx="2400300" cy="73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Poor Risk Management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41275"/>
            <a:ext cx="7696200" cy="1104900"/>
          </a:xfrm>
          <a:effectLst/>
        </p:spPr>
        <p:txBody>
          <a:bodyPr/>
          <a:lstStyle/>
          <a:p>
            <a:r>
              <a:rPr lang="en-US" altLang="en-US" sz="5400" dirty="0"/>
              <a:t>Risk Planning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762125" y="1776413"/>
            <a:ext cx="3992563" cy="3343275"/>
            <a:chOff x="1110" y="1357"/>
            <a:chExt cx="2515" cy="2106"/>
          </a:xfrm>
          <a:effectLst/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1110" y="1357"/>
              <a:ext cx="2515" cy="1939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110" y="2085"/>
              <a:ext cx="2515" cy="1306"/>
            </a:xfrm>
            <a:prstGeom prst="line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110" y="2849"/>
              <a:ext cx="2506" cy="614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AutoShape 8"/>
          <p:cNvSpPr>
            <a:spLocks/>
          </p:cNvSpPr>
          <p:nvPr/>
        </p:nvSpPr>
        <p:spPr bwMode="auto">
          <a:xfrm>
            <a:off x="5754688" y="1771650"/>
            <a:ext cx="376237" cy="1162050"/>
          </a:xfrm>
          <a:prstGeom prst="rightBrace">
            <a:avLst>
              <a:gd name="adj1" fmla="val 2573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111875" y="3214688"/>
            <a:ext cx="2400300" cy="73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800">
                <a:solidFill>
                  <a:schemeClr val="tx1"/>
                </a:solidFill>
              </a:rPr>
              <a:t>Technical</a:t>
            </a:r>
            <a:br>
              <a:rPr lang="en-US" altLang="en-US" sz="2800">
                <a:solidFill>
                  <a:schemeClr val="tx1"/>
                </a:solidFill>
              </a:rPr>
            </a:br>
            <a:r>
              <a:rPr lang="en-US" altLang="en-US" sz="2800">
                <a:solidFill>
                  <a:schemeClr val="tx1"/>
                </a:solidFill>
              </a:rPr>
              <a:t>Inability</a:t>
            </a:r>
          </a:p>
        </p:txBody>
      </p:sp>
      <p:sp>
        <p:nvSpPr>
          <p:cNvPr id="14" name="AutoShape 10"/>
          <p:cNvSpPr>
            <a:spLocks/>
          </p:cNvSpPr>
          <p:nvPr/>
        </p:nvSpPr>
        <p:spPr bwMode="auto">
          <a:xfrm>
            <a:off x="5748338" y="2957513"/>
            <a:ext cx="376237" cy="1189037"/>
          </a:xfrm>
          <a:prstGeom prst="rightBrace">
            <a:avLst>
              <a:gd name="adj1" fmla="val 2633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2600">
              <a:solidFill>
                <a:srgbClr val="FFFF66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 rot="19291124">
            <a:off x="1695450" y="2927468"/>
            <a:ext cx="3773488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Customer Expectations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 rot="20804619">
            <a:off x="2022475" y="4692768"/>
            <a:ext cx="3773488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Actual Performance</a:t>
            </a: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863600" y="1716088"/>
            <a:ext cx="6753225" cy="4227512"/>
            <a:chOff x="544" y="1319"/>
            <a:chExt cx="4254" cy="2663"/>
          </a:xfrm>
          <a:effectLst/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78" y="1319"/>
              <a:ext cx="160" cy="2379"/>
            </a:xfrm>
            <a:custGeom>
              <a:avLst/>
              <a:gdLst>
                <a:gd name="T0" fmla="*/ 0 w 160"/>
                <a:gd name="T1" fmla="*/ 2379 h 2379"/>
                <a:gd name="T2" fmla="*/ 160 w 160"/>
                <a:gd name="T3" fmla="*/ 2227 h 2379"/>
                <a:gd name="T4" fmla="*/ 159 w 160"/>
                <a:gd name="T5" fmla="*/ 77 h 2379"/>
                <a:gd name="T6" fmla="*/ 13 w 160"/>
                <a:gd name="T7" fmla="*/ 0 h 2379"/>
                <a:gd name="T8" fmla="*/ 0 w 160"/>
                <a:gd name="T9" fmla="*/ 2379 h 2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2379">
                  <a:moveTo>
                    <a:pt x="0" y="2379"/>
                  </a:moveTo>
                  <a:lnTo>
                    <a:pt x="160" y="2227"/>
                  </a:lnTo>
                  <a:lnTo>
                    <a:pt x="159" y="77"/>
                  </a:lnTo>
                  <a:lnTo>
                    <a:pt x="13" y="0"/>
                  </a:lnTo>
                  <a:lnTo>
                    <a:pt x="0" y="2379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50000">
                  <a:srgbClr val="C0C0C0"/>
                </a:gs>
                <a:gs pos="100000">
                  <a:srgbClr val="767676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78" y="3546"/>
              <a:ext cx="3920" cy="152"/>
            </a:xfrm>
            <a:custGeom>
              <a:avLst/>
              <a:gdLst>
                <a:gd name="T0" fmla="*/ 0 w 3920"/>
                <a:gd name="T1" fmla="*/ 152 h 152"/>
                <a:gd name="T2" fmla="*/ 160 w 3920"/>
                <a:gd name="T3" fmla="*/ 0 h 152"/>
                <a:gd name="T4" fmla="*/ 3792 w 3920"/>
                <a:gd name="T5" fmla="*/ 0 h 152"/>
                <a:gd name="T6" fmla="*/ 3920 w 3920"/>
                <a:gd name="T7" fmla="*/ 152 h 152"/>
                <a:gd name="T8" fmla="*/ 0 w 3920"/>
                <a:gd name="T9" fmla="*/ 15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20" h="152">
                  <a:moveTo>
                    <a:pt x="0" y="152"/>
                  </a:moveTo>
                  <a:lnTo>
                    <a:pt x="160" y="0"/>
                  </a:lnTo>
                  <a:lnTo>
                    <a:pt x="3792" y="0"/>
                  </a:lnTo>
                  <a:lnTo>
                    <a:pt x="3920" y="152"/>
                  </a:lnTo>
                  <a:lnTo>
                    <a:pt x="0" y="152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78" y="1330"/>
              <a:ext cx="0" cy="237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0" y="3698"/>
              <a:ext cx="39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 rot="-5400000">
              <a:off x="113" y="2611"/>
              <a:ext cx="1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400" b="1" i="1" dirty="0">
                  <a:solidFill>
                    <a:schemeClr val="tx1"/>
                  </a:solidFill>
                </a:rPr>
                <a:t>Performance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358" y="3694"/>
              <a:ext cx="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400" b="1" i="1" dirty="0">
                  <a:solidFill>
                    <a:schemeClr val="tx1"/>
                  </a:solidFill>
                </a:rPr>
                <a:t>Time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864" y="3864"/>
              <a:ext cx="38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rot="-5400000">
              <a:off x="521" y="1981"/>
              <a:ext cx="384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nimBg="1"/>
      <p:bldP spid="13" grpId="0" autoUpdateAnimBg="0"/>
      <p:bldP spid="14" grpId="0" animBg="1" autoUpdateAnimBg="0"/>
      <p:bldP spid="15" grpId="0" autoUpdateAnimBg="0"/>
      <p:bldP spid="1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259388" y="1870075"/>
            <a:ext cx="288925" cy="2609850"/>
            <a:chOff x="3313" y="1550"/>
            <a:chExt cx="182" cy="1644"/>
          </a:xfrm>
          <a:solidFill>
            <a:srgbClr val="00B0F0"/>
          </a:solidFill>
        </p:grpSpPr>
        <p:sp>
          <p:nvSpPr>
            <p:cNvPr id="7" name="AutoShape 3"/>
            <p:cNvSpPr>
              <a:spLocks noChangeArrowheads="1"/>
            </p:cNvSpPr>
            <p:nvPr/>
          </p:nvSpPr>
          <p:spPr bwMode="black">
            <a:xfrm rot="-5400000">
              <a:off x="3111" y="2811"/>
              <a:ext cx="585" cy="182"/>
            </a:xfrm>
            <a:prstGeom prst="rightArrow">
              <a:avLst>
                <a:gd name="adj1" fmla="val 42546"/>
                <a:gd name="adj2" fmla="val 57738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black">
            <a:xfrm rot="5400000">
              <a:off x="3111" y="1752"/>
              <a:ext cx="585" cy="182"/>
            </a:xfrm>
            <a:prstGeom prst="rightArrow">
              <a:avLst>
                <a:gd name="adj1" fmla="val 42546"/>
                <a:gd name="adj2" fmla="val 57738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7030A0"/>
                </a:solidFill>
              </a:endParaRP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black">
          <a:xfrm>
            <a:off x="6003925" y="3059113"/>
            <a:ext cx="928688" cy="288925"/>
          </a:xfrm>
          <a:prstGeom prst="rightArrow">
            <a:avLst>
              <a:gd name="adj1" fmla="val 42546"/>
              <a:gd name="adj2" fmla="val 57738"/>
            </a:avLst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black">
          <a:xfrm>
            <a:off x="3671888" y="3049588"/>
            <a:ext cx="928687" cy="288925"/>
          </a:xfrm>
          <a:prstGeom prst="rightArrow">
            <a:avLst>
              <a:gd name="adj1" fmla="val 42546"/>
              <a:gd name="adj2" fmla="val 57738"/>
            </a:avLst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7030A0"/>
              </a:solidFill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295400" y="2124075"/>
            <a:ext cx="990600" cy="2166938"/>
            <a:chOff x="878" y="1737"/>
            <a:chExt cx="624" cy="1308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926" y="2508"/>
              <a:ext cx="576" cy="5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878" y="1737"/>
              <a:ext cx="624" cy="519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-38100"/>
            <a:ext cx="7696200" cy="1104900"/>
          </a:xfrm>
        </p:spPr>
        <p:txBody>
          <a:bodyPr/>
          <a:lstStyle/>
          <a:p>
            <a:r>
              <a:rPr lang="en-US" altLang="en-US" sz="4400" dirty="0"/>
              <a:t>Mitigation Strategies Available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357437" y="5334000"/>
            <a:ext cx="3738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 sz="2000" b="1" i="1" dirty="0">
                <a:solidFill>
                  <a:srgbClr val="7030A0"/>
                </a:solidFill>
              </a:rPr>
              <a:t>Opportunities for Trade-offs</a:t>
            </a:r>
            <a:br>
              <a:rPr lang="en-US" altLang="en-US" sz="2000" b="1" i="1" dirty="0">
                <a:solidFill>
                  <a:srgbClr val="7030A0"/>
                </a:solidFill>
              </a:rPr>
            </a:br>
            <a:r>
              <a:rPr lang="en-US" altLang="en-US" sz="2000" b="1" i="1" dirty="0">
                <a:solidFill>
                  <a:srgbClr val="7030A0"/>
                </a:solidFill>
              </a:rPr>
              <a:t>Resulting from Risk Analyses 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2384425" y="2867025"/>
            <a:ext cx="1543050" cy="631825"/>
            <a:chOff x="1502" y="2178"/>
            <a:chExt cx="972" cy="39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AutoShape 13"/>
            <p:cNvSpPr>
              <a:spLocks noChangeArrowheads="1"/>
            </p:cNvSpPr>
            <p:nvPr/>
          </p:nvSpPr>
          <p:spPr bwMode="invGray">
            <a:xfrm rot="10800000">
              <a:off x="1550" y="2178"/>
              <a:ext cx="896" cy="398"/>
            </a:xfrm>
            <a:prstGeom prst="bevel">
              <a:avLst>
                <a:gd name="adj" fmla="val 6639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502" y="2206"/>
              <a:ext cx="972" cy="3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1900" b="1" dirty="0"/>
                <a:t>Project</a:t>
              </a:r>
              <a:br>
                <a:rPr lang="en-US" altLang="en-US" sz="1900" b="1" dirty="0"/>
              </a:br>
              <a:r>
                <a:rPr lang="en-US" altLang="en-US" sz="1900" b="1" dirty="0"/>
                <a:t>Objectives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652963" y="2867025"/>
            <a:ext cx="1422400" cy="631825"/>
            <a:chOff x="2931" y="2178"/>
            <a:chExt cx="896" cy="398"/>
          </a:xfrm>
          <a:solidFill>
            <a:srgbClr val="00B0F0"/>
          </a:solidFill>
        </p:grpSpPr>
        <p:sp>
          <p:nvSpPr>
            <p:cNvPr id="20" name="AutoShape 16"/>
            <p:cNvSpPr>
              <a:spLocks noChangeArrowheads="1"/>
            </p:cNvSpPr>
            <p:nvPr/>
          </p:nvSpPr>
          <p:spPr bwMode="invGray">
            <a:xfrm rot="10800000">
              <a:off x="2931" y="2178"/>
              <a:ext cx="896" cy="398"/>
            </a:xfrm>
            <a:prstGeom prst="bevel">
              <a:avLst>
                <a:gd name="adj" fmla="val 6639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33CC33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44" y="2207"/>
              <a:ext cx="874" cy="3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1900" b="1" dirty="0"/>
                <a:t>Project</a:t>
              </a:r>
              <a:br>
                <a:rPr lang="en-US" altLang="en-US" sz="1900" b="1" dirty="0"/>
              </a:br>
              <a:r>
                <a:rPr lang="en-US" altLang="en-US" sz="1900" b="1" dirty="0"/>
                <a:t>Planning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403725" y="1284288"/>
            <a:ext cx="1951038" cy="3767137"/>
            <a:chOff x="2774" y="1181"/>
            <a:chExt cx="1229" cy="2373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2844" y="3156"/>
              <a:ext cx="1059" cy="398"/>
              <a:chOff x="2844" y="3156"/>
              <a:chExt cx="1059" cy="398"/>
            </a:xfrm>
            <a:grpFill/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invGray">
              <a:xfrm rot="10800000">
                <a:off x="2844" y="3156"/>
                <a:ext cx="1059" cy="398"/>
              </a:xfrm>
              <a:prstGeom prst="bevel">
                <a:avLst>
                  <a:gd name="adj" fmla="val 6639"/>
                </a:avLst>
              </a:prstGeom>
              <a:grpFill/>
              <a:ln>
                <a:noFill/>
              </a:ln>
              <a:effectLst>
                <a:outerShdw dist="81320" dir="3080412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876B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2856" y="3215"/>
                <a:ext cx="1038" cy="3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0"/>
                  </a:spcBef>
                  <a:buClr>
                    <a:srgbClr val="FF3333"/>
                  </a:buClr>
                  <a:buSzPct val="80000"/>
                  <a:buFont typeface="Symbol" pitchFamily="18" charset="2"/>
                  <a:buNone/>
                </a:pPr>
                <a:r>
                  <a:rPr lang="en-US" altLang="en-US" sz="1900" b="1" dirty="0"/>
                  <a:t>Schedule Risk</a:t>
                </a:r>
                <a:br>
                  <a:rPr lang="en-US" altLang="en-US" sz="1900" b="1" dirty="0"/>
                </a:br>
                <a:r>
                  <a:rPr lang="en-US" altLang="en-US" sz="1900" b="1" dirty="0"/>
                  <a:t>Assessment</a:t>
                </a:r>
              </a:p>
            </p:txBody>
          </p:sp>
        </p:grp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2774" y="1181"/>
              <a:ext cx="1229" cy="398"/>
              <a:chOff x="2774" y="1181"/>
              <a:chExt cx="1229" cy="398"/>
            </a:xfrm>
            <a:grpFill/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invGray">
              <a:xfrm rot="10800000">
                <a:off x="2847" y="1181"/>
                <a:ext cx="1087" cy="398"/>
              </a:xfrm>
              <a:prstGeom prst="bevel">
                <a:avLst>
                  <a:gd name="adj" fmla="val 6639"/>
                </a:avLst>
              </a:prstGeom>
              <a:grpFill/>
              <a:ln>
                <a:noFill/>
              </a:ln>
              <a:effectLst>
                <a:outerShdw dist="81320" dir="3080412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876B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774" y="1230"/>
                <a:ext cx="1229" cy="3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5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0"/>
                  </a:spcBef>
                  <a:buClr>
                    <a:srgbClr val="FF3333"/>
                  </a:buClr>
                  <a:buSzPct val="80000"/>
                  <a:buFont typeface="Symbol" pitchFamily="18" charset="2"/>
                  <a:buNone/>
                </a:pPr>
                <a:r>
                  <a:rPr lang="en-US" altLang="en-US" sz="1900" b="1" dirty="0"/>
                  <a:t>Financial Risk</a:t>
                </a:r>
                <a:br>
                  <a:rPr lang="en-US" altLang="en-US" sz="1900" b="1" dirty="0"/>
                </a:br>
                <a:r>
                  <a:rPr lang="en-US" altLang="en-US" sz="1900" b="1" dirty="0"/>
                  <a:t>Assessment</a:t>
                </a:r>
              </a:p>
            </p:txBody>
          </p:sp>
        </p:grp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19125" y="1206500"/>
            <a:ext cx="1854200" cy="906463"/>
            <a:chOff x="390" y="1212"/>
            <a:chExt cx="1168" cy="57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AutoShape 26"/>
            <p:cNvSpPr>
              <a:spLocks noChangeArrowheads="1"/>
            </p:cNvSpPr>
            <p:nvPr/>
          </p:nvSpPr>
          <p:spPr bwMode="invGray">
            <a:xfrm rot="10800000">
              <a:off x="394" y="1212"/>
              <a:ext cx="1164" cy="571"/>
            </a:xfrm>
            <a:prstGeom prst="bevel">
              <a:avLst>
                <a:gd name="adj" fmla="val 6639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90" y="1259"/>
              <a:ext cx="1163" cy="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1900" b="1" dirty="0"/>
                <a:t>Technical Risk</a:t>
              </a:r>
              <a:br>
                <a:rPr lang="en-US" altLang="en-US" sz="1900" b="1" dirty="0"/>
              </a:br>
              <a:r>
                <a:rPr lang="en-US" altLang="en-US" sz="1900" b="1" dirty="0"/>
                <a:t>Assessment</a:t>
              </a:r>
              <a:br>
                <a:rPr lang="en-US" altLang="en-US" sz="1900" b="1" dirty="0"/>
              </a:br>
              <a:r>
                <a:rPr lang="en-US" altLang="en-US" sz="1900" b="1" dirty="0"/>
                <a:t>and Forecasting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612775" y="4271963"/>
            <a:ext cx="1854200" cy="906462"/>
            <a:chOff x="386" y="2983"/>
            <a:chExt cx="1168" cy="57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" name="AutoShape 29"/>
            <p:cNvSpPr>
              <a:spLocks noChangeArrowheads="1"/>
            </p:cNvSpPr>
            <p:nvPr/>
          </p:nvSpPr>
          <p:spPr bwMode="invGray">
            <a:xfrm rot="10800000">
              <a:off x="390" y="2983"/>
              <a:ext cx="1164" cy="571"/>
            </a:xfrm>
            <a:prstGeom prst="bevel">
              <a:avLst>
                <a:gd name="adj" fmla="val 6639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AE5D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86" y="3030"/>
              <a:ext cx="1163" cy="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1900" b="1" dirty="0"/>
                <a:t>Market Risk</a:t>
              </a:r>
              <a:br>
                <a:rPr lang="en-US" altLang="en-US" sz="1900" b="1" dirty="0"/>
              </a:br>
              <a:r>
                <a:rPr lang="en-US" altLang="en-US" sz="1900" b="1" dirty="0"/>
                <a:t>Assessment</a:t>
              </a:r>
              <a:br>
                <a:rPr lang="en-US" altLang="en-US" sz="1900" b="1" dirty="0"/>
              </a:br>
              <a:r>
                <a:rPr lang="en-US" altLang="en-US" sz="1900" b="1" dirty="0"/>
                <a:t>and Forecasting</a:t>
              </a:r>
            </a:p>
          </p:txBody>
        </p:sp>
      </p:grp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7000875" y="2876550"/>
            <a:ext cx="1422400" cy="631825"/>
            <a:chOff x="4410" y="2184"/>
            <a:chExt cx="896" cy="39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 rot="10800000">
              <a:off x="4410" y="2184"/>
              <a:ext cx="896" cy="398"/>
            </a:xfrm>
            <a:prstGeom prst="bevel">
              <a:avLst>
                <a:gd name="adj" fmla="val 6639"/>
              </a:avLst>
            </a:prstGeom>
            <a:grpFill/>
            <a:ln>
              <a:noFill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876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23" y="2213"/>
              <a:ext cx="874" cy="3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FF3333"/>
                </a:buClr>
                <a:buSzPct val="80000"/>
                <a:buFont typeface="Symbol" pitchFamily="18" charset="2"/>
                <a:buNone/>
              </a:pPr>
              <a:r>
                <a:rPr lang="en-US" altLang="en-US" sz="1900" b="1" dirty="0"/>
                <a:t>Project</a:t>
              </a:r>
              <a:br>
                <a:rPr lang="en-US" altLang="en-US" sz="1900" b="1" dirty="0"/>
              </a:br>
              <a:r>
                <a:rPr lang="en-US" altLang="en-US" sz="1900" b="1" dirty="0"/>
                <a:t>Execution</a:t>
              </a:r>
            </a:p>
          </p:txBody>
        </p:sp>
      </p:grp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09600" y="5353050"/>
            <a:ext cx="7970838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016625" y="5697538"/>
            <a:ext cx="6096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6888" y="5380038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rgbClr val="7030A0"/>
                </a:solidFill>
              </a:rPr>
              <a:t>Numerous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557963" y="5389563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000" b="1" dirty="0">
                <a:solidFill>
                  <a:srgbClr val="7030A0"/>
                </a:solidFill>
              </a:rPr>
              <a:t>Limited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1000919" y="2300225"/>
            <a:ext cx="1887537" cy="1754188"/>
            <a:chOff x="1534" y="2167"/>
            <a:chExt cx="1189" cy="1105"/>
          </a:xfrm>
          <a:effectLst/>
        </p:grpSpPr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 rot="2415625">
              <a:off x="1568" y="2167"/>
              <a:ext cx="115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b="1" dirty="0">
                  <a:solidFill>
                    <a:srgbClr val="7030A0"/>
                  </a:solidFill>
                </a:rPr>
                <a:t>Technical</a:t>
              </a:r>
              <a:br>
                <a:rPr lang="en-US" altLang="en-US" sz="1800" b="1" dirty="0">
                  <a:solidFill>
                    <a:srgbClr val="7030A0"/>
                  </a:solidFill>
                </a:rPr>
              </a:br>
              <a:r>
                <a:rPr lang="en-US" altLang="en-US" sz="1800" b="1" dirty="0">
                  <a:solidFill>
                    <a:srgbClr val="7030A0"/>
                  </a:solidFill>
                </a:rPr>
                <a:t>Strategy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 rot="18961961">
              <a:off x="1534" y="2834"/>
              <a:ext cx="115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b="1" dirty="0">
                  <a:solidFill>
                    <a:srgbClr val="7030A0"/>
                  </a:solidFill>
                </a:rPr>
                <a:t>Product/Market</a:t>
              </a:r>
              <a:br>
                <a:rPr lang="en-US" altLang="en-US" sz="1800" b="1" dirty="0">
                  <a:solidFill>
                    <a:srgbClr val="7030A0"/>
                  </a:solidFill>
                </a:rPr>
              </a:br>
              <a:r>
                <a:rPr lang="en-US" altLang="en-US" sz="1800" b="1" dirty="0">
                  <a:solidFill>
                    <a:srgbClr val="7030A0"/>
                  </a:solidFill>
                </a:rPr>
                <a:t>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401901"/>
            <a:ext cx="701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The starting point in the development of any project management methodology is the implementation of a </a:t>
            </a:r>
          </a:p>
          <a:p>
            <a:pPr algn="ctr"/>
            <a:r>
              <a:rPr lang="en-US" sz="4000" dirty="0"/>
              <a:t>stage-gate process.</a:t>
            </a:r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96200" cy="1104900"/>
          </a:xfrm>
        </p:spPr>
        <p:txBody>
          <a:bodyPr/>
          <a:lstStyle/>
          <a:p>
            <a:r>
              <a:rPr lang="en-US" alt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4478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rial" charset="0"/>
              </a:rPr>
              <a:t>Groups of series or parallel activities (based upon the risks of the project)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Managed by cross-functional teams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To reach a predetermined deliverable established by management</a:t>
            </a:r>
          </a:p>
          <a:p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  <a:p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0880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time span between project initiation and completion appears to be increasing.</a:t>
            </a:r>
          </a:p>
          <a:p>
            <a:r>
              <a:rPr lang="en-US" altLang="en-US" sz="2800" dirty="0"/>
              <a:t>The capital committed to the project prior to the use of the end item appears to be increasing.</a:t>
            </a:r>
          </a:p>
          <a:p>
            <a:r>
              <a:rPr lang="en-US" altLang="en-US" sz="2800" dirty="0"/>
              <a:t>As technology increases, the commitment of time and money appears to become inflexible.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66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7696200" cy="1104900"/>
          </a:xfrm>
        </p:spPr>
        <p:txBody>
          <a:bodyPr/>
          <a:lstStyle/>
          <a:p>
            <a:r>
              <a:rPr lang="en-US" alt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9812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rial" charset="0"/>
              </a:rPr>
              <a:t>Structured decision points at the end of each stage</a:t>
            </a:r>
          </a:p>
          <a:p>
            <a:r>
              <a:rPr lang="en-US" altLang="en-US" dirty="0">
                <a:latin typeface="Arial" charset="0"/>
              </a:rPr>
              <a:t>Number of gates must be limited</a:t>
            </a:r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696200" cy="1104900"/>
          </a:xfrm>
        </p:spPr>
        <p:txBody>
          <a:bodyPr/>
          <a:lstStyle/>
          <a:p>
            <a:r>
              <a:rPr lang="en-US" alt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Gatekeepers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6383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latin typeface="Arial" charset="0"/>
              </a:rPr>
              <a:t>Individuals (i.e., sponsors) or groups of individuals assigned by senior management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charset="0"/>
              </a:rPr>
              <a:t>Empowered to enforce the structured process (including change management)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charset="0"/>
              </a:rPr>
              <a:t>Authorized to evaluate performance and make decisions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charset="0"/>
              </a:rPr>
              <a:t>And willing to provide the team necessary technical and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1104900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Gatekeeper’s Decisions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7907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rial" charset="0"/>
              </a:rPr>
              <a:t>Proceed to next gate with the original objectives</a:t>
            </a:r>
          </a:p>
          <a:p>
            <a:r>
              <a:rPr lang="en-US" altLang="en-US" dirty="0">
                <a:latin typeface="Arial" charset="0"/>
              </a:rPr>
              <a:t>Proceed to the next gate with revised objectives</a:t>
            </a:r>
          </a:p>
          <a:p>
            <a:r>
              <a:rPr lang="en-US" altLang="en-US" dirty="0">
                <a:latin typeface="Arial" charset="0"/>
              </a:rPr>
              <a:t>Delay making a gate decision until further information is obtained</a:t>
            </a:r>
          </a:p>
          <a:p>
            <a:r>
              <a:rPr lang="en-US" altLang="en-US" dirty="0">
                <a:latin typeface="Arial" charset="0"/>
              </a:rPr>
              <a:t>Terminate the project</a:t>
            </a:r>
          </a:p>
        </p:txBody>
      </p:sp>
    </p:spTree>
    <p:extLst>
      <p:ext uri="{BB962C8B-B14F-4D97-AF65-F5344CB8AC3E}">
        <p14:creationId xmlns:p14="http://schemas.microsoft.com/office/powerpoint/2010/main" val="3743041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696200" cy="1104900"/>
          </a:xfrm>
        </p:spPr>
        <p:txBody>
          <a:bodyPr/>
          <a:lstStyle/>
          <a:p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Stage-Gate Failures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6383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rial" charset="0"/>
              </a:rPr>
              <a:t>Assigning gatekeepers and not empowering them to make decisions</a:t>
            </a:r>
          </a:p>
          <a:p>
            <a:r>
              <a:rPr lang="en-US" altLang="en-US" dirty="0">
                <a:latin typeface="Arial" charset="0"/>
              </a:rPr>
              <a:t>Assigning gatekeepers who are afraid to terminate a project</a:t>
            </a:r>
          </a:p>
          <a:p>
            <a:r>
              <a:rPr lang="en-US" altLang="en-US" dirty="0">
                <a:latin typeface="Arial" charset="0"/>
              </a:rPr>
              <a:t>Failure to provide the team with information critical to gate reviews</a:t>
            </a:r>
          </a:p>
          <a:p>
            <a:r>
              <a:rPr lang="en-US" altLang="en-US" dirty="0">
                <a:latin typeface="Arial" charset="0"/>
              </a:rPr>
              <a:t>Allowing the team to focus more on the gates than on the stages</a:t>
            </a:r>
          </a:p>
        </p:txBody>
      </p:sp>
    </p:spTree>
    <p:extLst>
      <p:ext uri="{BB962C8B-B14F-4D97-AF65-F5344CB8AC3E}">
        <p14:creationId xmlns:p14="http://schemas.microsoft.com/office/powerpoint/2010/main" val="1068136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60338"/>
            <a:ext cx="7696200" cy="1104900"/>
          </a:xfrm>
        </p:spPr>
        <p:txBody>
          <a:bodyPr/>
          <a:lstStyle/>
          <a:p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Methodology Inputs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082925" y="2540000"/>
            <a:ext cx="2979738" cy="1689100"/>
            <a:chOff x="1942" y="1965"/>
            <a:chExt cx="1877" cy="1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" name="AutoShape 4"/>
            <p:cNvSpPr>
              <a:spLocks noChangeArrowheads="1"/>
            </p:cNvSpPr>
            <p:nvPr/>
          </p:nvSpPr>
          <p:spPr bwMode="invGray">
            <a:xfrm>
              <a:off x="1942" y="1965"/>
              <a:ext cx="1877" cy="1064"/>
            </a:xfrm>
            <a:prstGeom prst="bevel">
              <a:avLst>
                <a:gd name="adj" fmla="val 4824"/>
              </a:avLst>
            </a:prstGeom>
            <a:grpFill/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CC99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015" y="2023"/>
              <a:ext cx="1710" cy="938"/>
            </a:xfrm>
            <a:prstGeom prst="rect">
              <a:avLst/>
            </a:prstGeom>
            <a:grp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3600" dirty="0"/>
                <a:t>Project</a:t>
              </a:r>
              <a:br>
                <a:rPr lang="en-US" altLang="en-US" sz="3600" dirty="0"/>
              </a:br>
              <a:r>
                <a:rPr lang="en-US" altLang="en-US" sz="3600" dirty="0"/>
                <a:t>Management</a:t>
              </a:r>
              <a:br>
                <a:rPr lang="en-US" altLang="en-US" sz="3600" dirty="0"/>
              </a:br>
              <a:r>
                <a:rPr lang="en-US" altLang="en-US" sz="3600" dirty="0"/>
                <a:t>Methodology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06725" y="4181475"/>
            <a:ext cx="3101975" cy="1685925"/>
            <a:chOff x="1854" y="3049"/>
            <a:chExt cx="1954" cy="1062"/>
          </a:xfrm>
          <a:solidFill>
            <a:srgbClr val="7030A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invGray">
            <a:xfrm rot="-5400000">
              <a:off x="2300" y="2603"/>
              <a:ext cx="1062" cy="1954"/>
            </a:xfrm>
            <a:prstGeom prst="rightArrow">
              <a:avLst>
                <a:gd name="adj1" fmla="val 73185"/>
                <a:gd name="adj2" fmla="val 42407"/>
              </a:avLst>
            </a:prstGeom>
            <a:grpFill/>
            <a:ln w="12700">
              <a:solidFill>
                <a:srgbClr val="FFFF66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invGray">
            <a:xfrm>
              <a:off x="2088" y="3634"/>
              <a:ext cx="1474" cy="2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3200" dirty="0"/>
                <a:t>Organization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319213" y="1857375"/>
            <a:ext cx="1808162" cy="3101975"/>
            <a:chOff x="771" y="1535"/>
            <a:chExt cx="1139" cy="1954"/>
          </a:xfrm>
          <a:solidFill>
            <a:srgbClr val="7030A0"/>
          </a:solidFill>
        </p:grpSpPr>
        <p:sp>
          <p:nvSpPr>
            <p:cNvPr id="14" name="AutoShape 10"/>
            <p:cNvSpPr>
              <a:spLocks noChangeArrowheads="1"/>
            </p:cNvSpPr>
            <p:nvPr/>
          </p:nvSpPr>
          <p:spPr bwMode="invGray">
            <a:xfrm>
              <a:off x="771" y="1535"/>
              <a:ext cx="1139" cy="1954"/>
            </a:xfrm>
            <a:prstGeom prst="rightArrow">
              <a:avLst>
                <a:gd name="adj1" fmla="val 73185"/>
                <a:gd name="adj2" fmla="val 42407"/>
              </a:avLst>
            </a:prstGeom>
            <a:grpFill/>
            <a:ln w="12700">
              <a:solidFill>
                <a:srgbClr val="FFCF89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invGray">
            <a:xfrm>
              <a:off x="865" y="2259"/>
              <a:ext cx="840" cy="4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3200" dirty="0"/>
                <a:t>Work</a:t>
              </a:r>
              <a:br>
                <a:rPr lang="en-US" altLang="en-US" sz="3200" dirty="0"/>
              </a:br>
              <a:r>
                <a:rPr lang="en-US" altLang="en-US" sz="2800" dirty="0"/>
                <a:t>(Tasks)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010275" y="1873250"/>
            <a:ext cx="1951038" cy="3101975"/>
            <a:chOff x="3736" y="1545"/>
            <a:chExt cx="1229" cy="1954"/>
          </a:xfrm>
          <a:solidFill>
            <a:srgbClr val="7030A0"/>
          </a:solidFill>
        </p:grpSpPr>
        <p:sp>
          <p:nvSpPr>
            <p:cNvPr id="17" name="AutoShape 13"/>
            <p:cNvSpPr>
              <a:spLocks noChangeArrowheads="1"/>
            </p:cNvSpPr>
            <p:nvPr/>
          </p:nvSpPr>
          <p:spPr bwMode="invGray">
            <a:xfrm rot="10800000">
              <a:off x="3736" y="1545"/>
              <a:ext cx="1139" cy="1954"/>
            </a:xfrm>
            <a:prstGeom prst="rightArrow">
              <a:avLst>
                <a:gd name="adj1" fmla="val 73185"/>
                <a:gd name="adj2" fmla="val 42407"/>
              </a:avLst>
            </a:prstGeom>
            <a:grpFill/>
            <a:ln w="12700">
              <a:solidFill>
                <a:srgbClr val="ACEAAC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invGray">
            <a:xfrm>
              <a:off x="3920" y="2346"/>
              <a:ext cx="1045" cy="317"/>
            </a:xfrm>
            <a:prstGeom prst="rect">
              <a:avLst/>
            </a:prstGeom>
            <a:grp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3200" dirty="0"/>
                <a:t>Tools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016250" y="896937"/>
            <a:ext cx="3101975" cy="1685925"/>
            <a:chOff x="1900" y="880"/>
            <a:chExt cx="1954" cy="1062"/>
          </a:xfrm>
          <a:solidFill>
            <a:srgbClr val="7030A0"/>
          </a:solidFill>
        </p:grpSpPr>
        <p:sp>
          <p:nvSpPr>
            <p:cNvPr id="20" name="AutoShape 16"/>
            <p:cNvSpPr>
              <a:spLocks noChangeArrowheads="1"/>
            </p:cNvSpPr>
            <p:nvPr/>
          </p:nvSpPr>
          <p:spPr bwMode="invGray">
            <a:xfrm rot="5400000">
              <a:off x="2346" y="434"/>
              <a:ext cx="1062" cy="1954"/>
            </a:xfrm>
            <a:prstGeom prst="rightArrow">
              <a:avLst>
                <a:gd name="adj1" fmla="val 73185"/>
                <a:gd name="adj2" fmla="val 42407"/>
              </a:avLst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invGray">
            <a:xfrm>
              <a:off x="2465" y="1097"/>
              <a:ext cx="840" cy="286"/>
            </a:xfrm>
            <a:prstGeom prst="rect">
              <a:avLst/>
            </a:prstGeom>
            <a:grp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3200"/>
                <a:t>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04900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Methodologies Can Fail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271422"/>
            <a:ext cx="7696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Methodologies can fail when they: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abstract and high level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Contain insufficient narratives to support these methodologies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not functional or do not address crucial areas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Ignore the industry standards and best practices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Look impressive but lack real integration into the business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nonstandard project conventions and terminology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Compete for similar resources without addressing this problem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Don’t have any performance metrics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Take too long to complete because of bureaucracy and administration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413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"/>
          <p:cNvGrpSpPr>
            <a:grpSpLocks/>
          </p:cNvGrpSpPr>
          <p:nvPr/>
        </p:nvGrpSpPr>
        <p:grpSpPr bwMode="auto">
          <a:xfrm>
            <a:off x="1722438" y="1150938"/>
            <a:ext cx="6697662" cy="4073525"/>
            <a:chOff x="1085" y="1097"/>
            <a:chExt cx="4219" cy="2566"/>
          </a:xfrm>
        </p:grpSpPr>
        <p:sp>
          <p:nvSpPr>
            <p:cNvPr id="75" name="Freeform 3"/>
            <p:cNvSpPr>
              <a:spLocks/>
            </p:cNvSpPr>
            <p:nvPr/>
          </p:nvSpPr>
          <p:spPr bwMode="auto">
            <a:xfrm>
              <a:off x="1561" y="1232"/>
              <a:ext cx="405" cy="2427"/>
            </a:xfrm>
            <a:custGeom>
              <a:avLst/>
              <a:gdLst>
                <a:gd name="T0" fmla="*/ 0 w 405"/>
                <a:gd name="T1" fmla="*/ 2 h 2427"/>
                <a:gd name="T2" fmla="*/ 1 w 405"/>
                <a:gd name="T3" fmla="*/ 2292 h 2427"/>
                <a:gd name="T4" fmla="*/ 4 w 405"/>
                <a:gd name="T5" fmla="*/ 2312 h 2427"/>
                <a:gd name="T6" fmla="*/ 10 w 405"/>
                <a:gd name="T7" fmla="*/ 2330 h 2427"/>
                <a:gd name="T8" fmla="*/ 19 w 405"/>
                <a:gd name="T9" fmla="*/ 2343 h 2427"/>
                <a:gd name="T10" fmla="*/ 30 w 405"/>
                <a:gd name="T11" fmla="*/ 2357 h 2427"/>
                <a:gd name="T12" fmla="*/ 45 w 405"/>
                <a:gd name="T13" fmla="*/ 2375 h 2427"/>
                <a:gd name="T14" fmla="*/ 72 w 405"/>
                <a:gd name="T15" fmla="*/ 2393 h 2427"/>
                <a:gd name="T16" fmla="*/ 101 w 405"/>
                <a:gd name="T17" fmla="*/ 2407 h 2427"/>
                <a:gd name="T18" fmla="*/ 137 w 405"/>
                <a:gd name="T19" fmla="*/ 2418 h 2427"/>
                <a:gd name="T20" fmla="*/ 174 w 405"/>
                <a:gd name="T21" fmla="*/ 2425 h 2427"/>
                <a:gd name="T22" fmla="*/ 211 w 405"/>
                <a:gd name="T23" fmla="*/ 2427 h 2427"/>
                <a:gd name="T24" fmla="*/ 250 w 405"/>
                <a:gd name="T25" fmla="*/ 2421 h 2427"/>
                <a:gd name="T26" fmla="*/ 284 w 405"/>
                <a:gd name="T27" fmla="*/ 2416 h 2427"/>
                <a:gd name="T28" fmla="*/ 321 w 405"/>
                <a:gd name="T29" fmla="*/ 2402 h 2427"/>
                <a:gd name="T30" fmla="*/ 351 w 405"/>
                <a:gd name="T31" fmla="*/ 2386 h 2427"/>
                <a:gd name="T32" fmla="*/ 377 w 405"/>
                <a:gd name="T33" fmla="*/ 2363 h 2427"/>
                <a:gd name="T34" fmla="*/ 398 w 405"/>
                <a:gd name="T35" fmla="*/ 2333 h 2427"/>
                <a:gd name="T36" fmla="*/ 404 w 405"/>
                <a:gd name="T37" fmla="*/ 2308 h 2427"/>
                <a:gd name="T38" fmla="*/ 405 w 405"/>
                <a:gd name="T39" fmla="*/ 2287 h 2427"/>
                <a:gd name="T40" fmla="*/ 404 w 405"/>
                <a:gd name="T41" fmla="*/ 0 h 2427"/>
                <a:gd name="T42" fmla="*/ 0 w 405"/>
                <a:gd name="T43" fmla="*/ 2 h 242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7">
                  <a:moveTo>
                    <a:pt x="0" y="2"/>
                  </a:moveTo>
                  <a:lnTo>
                    <a:pt x="1" y="2292"/>
                  </a:lnTo>
                  <a:lnTo>
                    <a:pt x="4" y="2312"/>
                  </a:lnTo>
                  <a:lnTo>
                    <a:pt x="10" y="2330"/>
                  </a:lnTo>
                  <a:lnTo>
                    <a:pt x="19" y="2343"/>
                  </a:lnTo>
                  <a:lnTo>
                    <a:pt x="30" y="2357"/>
                  </a:lnTo>
                  <a:lnTo>
                    <a:pt x="45" y="2375"/>
                  </a:lnTo>
                  <a:lnTo>
                    <a:pt x="72" y="2393"/>
                  </a:lnTo>
                  <a:lnTo>
                    <a:pt x="101" y="2407"/>
                  </a:lnTo>
                  <a:lnTo>
                    <a:pt x="137" y="2418"/>
                  </a:lnTo>
                  <a:lnTo>
                    <a:pt x="174" y="2425"/>
                  </a:lnTo>
                  <a:lnTo>
                    <a:pt x="211" y="2427"/>
                  </a:lnTo>
                  <a:lnTo>
                    <a:pt x="250" y="2421"/>
                  </a:lnTo>
                  <a:lnTo>
                    <a:pt x="284" y="2416"/>
                  </a:lnTo>
                  <a:lnTo>
                    <a:pt x="321" y="2402"/>
                  </a:lnTo>
                  <a:lnTo>
                    <a:pt x="351" y="2386"/>
                  </a:lnTo>
                  <a:lnTo>
                    <a:pt x="377" y="2363"/>
                  </a:lnTo>
                  <a:lnTo>
                    <a:pt x="398" y="2333"/>
                  </a:lnTo>
                  <a:lnTo>
                    <a:pt x="404" y="2308"/>
                  </a:lnTo>
                  <a:lnTo>
                    <a:pt x="405" y="2287"/>
                  </a:lnTo>
                  <a:lnTo>
                    <a:pt x="404" y="0"/>
                  </a:lnTo>
                  <a:lnTo>
                    <a:pt x="0" y="2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1562" y="1101"/>
              <a:ext cx="402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2041" y="1227"/>
              <a:ext cx="405" cy="2432"/>
            </a:xfrm>
            <a:custGeom>
              <a:avLst/>
              <a:gdLst>
                <a:gd name="T0" fmla="*/ 0 w 405"/>
                <a:gd name="T1" fmla="*/ 7 h 2432"/>
                <a:gd name="T2" fmla="*/ 1 w 405"/>
                <a:gd name="T3" fmla="*/ 2297 h 2432"/>
                <a:gd name="T4" fmla="*/ 4 w 405"/>
                <a:gd name="T5" fmla="*/ 2317 h 2432"/>
                <a:gd name="T6" fmla="*/ 10 w 405"/>
                <a:gd name="T7" fmla="*/ 2335 h 2432"/>
                <a:gd name="T8" fmla="*/ 19 w 405"/>
                <a:gd name="T9" fmla="*/ 2348 h 2432"/>
                <a:gd name="T10" fmla="*/ 30 w 405"/>
                <a:gd name="T11" fmla="*/ 2362 h 2432"/>
                <a:gd name="T12" fmla="*/ 45 w 405"/>
                <a:gd name="T13" fmla="*/ 2380 h 2432"/>
                <a:gd name="T14" fmla="*/ 72 w 405"/>
                <a:gd name="T15" fmla="*/ 2398 h 2432"/>
                <a:gd name="T16" fmla="*/ 101 w 405"/>
                <a:gd name="T17" fmla="*/ 2412 h 2432"/>
                <a:gd name="T18" fmla="*/ 137 w 405"/>
                <a:gd name="T19" fmla="*/ 2423 h 2432"/>
                <a:gd name="T20" fmla="*/ 174 w 405"/>
                <a:gd name="T21" fmla="*/ 2430 h 2432"/>
                <a:gd name="T22" fmla="*/ 211 w 405"/>
                <a:gd name="T23" fmla="*/ 2432 h 2432"/>
                <a:gd name="T24" fmla="*/ 250 w 405"/>
                <a:gd name="T25" fmla="*/ 2426 h 2432"/>
                <a:gd name="T26" fmla="*/ 284 w 405"/>
                <a:gd name="T27" fmla="*/ 2421 h 2432"/>
                <a:gd name="T28" fmla="*/ 321 w 405"/>
                <a:gd name="T29" fmla="*/ 2407 h 2432"/>
                <a:gd name="T30" fmla="*/ 351 w 405"/>
                <a:gd name="T31" fmla="*/ 2391 h 2432"/>
                <a:gd name="T32" fmla="*/ 377 w 405"/>
                <a:gd name="T33" fmla="*/ 2368 h 2432"/>
                <a:gd name="T34" fmla="*/ 398 w 405"/>
                <a:gd name="T35" fmla="*/ 2338 h 2432"/>
                <a:gd name="T36" fmla="*/ 404 w 405"/>
                <a:gd name="T37" fmla="*/ 2313 h 2432"/>
                <a:gd name="T38" fmla="*/ 405 w 405"/>
                <a:gd name="T39" fmla="*/ 2292 h 2432"/>
                <a:gd name="T40" fmla="*/ 405 w 405"/>
                <a:gd name="T41" fmla="*/ 0 h 2432"/>
                <a:gd name="T42" fmla="*/ 0 w 405"/>
                <a:gd name="T43" fmla="*/ 7 h 2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32">
                  <a:moveTo>
                    <a:pt x="0" y="7"/>
                  </a:moveTo>
                  <a:lnTo>
                    <a:pt x="1" y="2297"/>
                  </a:lnTo>
                  <a:lnTo>
                    <a:pt x="4" y="2317"/>
                  </a:lnTo>
                  <a:lnTo>
                    <a:pt x="10" y="2335"/>
                  </a:lnTo>
                  <a:lnTo>
                    <a:pt x="19" y="2348"/>
                  </a:lnTo>
                  <a:lnTo>
                    <a:pt x="30" y="2362"/>
                  </a:lnTo>
                  <a:lnTo>
                    <a:pt x="45" y="2380"/>
                  </a:lnTo>
                  <a:lnTo>
                    <a:pt x="72" y="2398"/>
                  </a:lnTo>
                  <a:lnTo>
                    <a:pt x="101" y="2412"/>
                  </a:lnTo>
                  <a:lnTo>
                    <a:pt x="137" y="2423"/>
                  </a:lnTo>
                  <a:lnTo>
                    <a:pt x="174" y="2430"/>
                  </a:lnTo>
                  <a:lnTo>
                    <a:pt x="211" y="2432"/>
                  </a:lnTo>
                  <a:lnTo>
                    <a:pt x="250" y="2426"/>
                  </a:lnTo>
                  <a:lnTo>
                    <a:pt x="284" y="2421"/>
                  </a:lnTo>
                  <a:lnTo>
                    <a:pt x="321" y="2407"/>
                  </a:lnTo>
                  <a:lnTo>
                    <a:pt x="351" y="2391"/>
                  </a:lnTo>
                  <a:lnTo>
                    <a:pt x="377" y="2368"/>
                  </a:lnTo>
                  <a:lnTo>
                    <a:pt x="398" y="2338"/>
                  </a:lnTo>
                  <a:lnTo>
                    <a:pt x="404" y="2313"/>
                  </a:lnTo>
                  <a:lnTo>
                    <a:pt x="405" y="2292"/>
                  </a:lnTo>
                  <a:lnTo>
                    <a:pt x="405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2042" y="1101"/>
              <a:ext cx="406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517" y="1227"/>
              <a:ext cx="405" cy="2428"/>
            </a:xfrm>
            <a:custGeom>
              <a:avLst/>
              <a:gdLst>
                <a:gd name="T0" fmla="*/ 0 w 405"/>
                <a:gd name="T1" fmla="*/ 3 h 2428"/>
                <a:gd name="T2" fmla="*/ 1 w 405"/>
                <a:gd name="T3" fmla="*/ 2293 h 2428"/>
                <a:gd name="T4" fmla="*/ 4 w 405"/>
                <a:gd name="T5" fmla="*/ 2313 h 2428"/>
                <a:gd name="T6" fmla="*/ 10 w 405"/>
                <a:gd name="T7" fmla="*/ 2331 h 2428"/>
                <a:gd name="T8" fmla="*/ 19 w 405"/>
                <a:gd name="T9" fmla="*/ 2344 h 2428"/>
                <a:gd name="T10" fmla="*/ 30 w 405"/>
                <a:gd name="T11" fmla="*/ 2358 h 2428"/>
                <a:gd name="T12" fmla="*/ 45 w 405"/>
                <a:gd name="T13" fmla="*/ 2376 h 2428"/>
                <a:gd name="T14" fmla="*/ 72 w 405"/>
                <a:gd name="T15" fmla="*/ 2394 h 2428"/>
                <a:gd name="T16" fmla="*/ 101 w 405"/>
                <a:gd name="T17" fmla="*/ 2408 h 2428"/>
                <a:gd name="T18" fmla="*/ 137 w 405"/>
                <a:gd name="T19" fmla="*/ 2419 h 2428"/>
                <a:gd name="T20" fmla="*/ 174 w 405"/>
                <a:gd name="T21" fmla="*/ 2426 h 2428"/>
                <a:gd name="T22" fmla="*/ 211 w 405"/>
                <a:gd name="T23" fmla="*/ 2428 h 2428"/>
                <a:gd name="T24" fmla="*/ 250 w 405"/>
                <a:gd name="T25" fmla="*/ 2422 h 2428"/>
                <a:gd name="T26" fmla="*/ 284 w 405"/>
                <a:gd name="T27" fmla="*/ 2417 h 2428"/>
                <a:gd name="T28" fmla="*/ 321 w 405"/>
                <a:gd name="T29" fmla="*/ 2403 h 2428"/>
                <a:gd name="T30" fmla="*/ 351 w 405"/>
                <a:gd name="T31" fmla="*/ 2387 h 2428"/>
                <a:gd name="T32" fmla="*/ 377 w 405"/>
                <a:gd name="T33" fmla="*/ 2364 h 2428"/>
                <a:gd name="T34" fmla="*/ 398 w 405"/>
                <a:gd name="T35" fmla="*/ 2334 h 2428"/>
                <a:gd name="T36" fmla="*/ 404 w 405"/>
                <a:gd name="T37" fmla="*/ 2309 h 2428"/>
                <a:gd name="T38" fmla="*/ 405 w 405"/>
                <a:gd name="T39" fmla="*/ 2288 h 2428"/>
                <a:gd name="T40" fmla="*/ 405 w 405"/>
                <a:gd name="T41" fmla="*/ 0 h 2428"/>
                <a:gd name="T42" fmla="*/ 0 w 405"/>
                <a:gd name="T43" fmla="*/ 3 h 24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8">
                  <a:moveTo>
                    <a:pt x="0" y="3"/>
                  </a:moveTo>
                  <a:lnTo>
                    <a:pt x="1" y="2293"/>
                  </a:lnTo>
                  <a:lnTo>
                    <a:pt x="4" y="2313"/>
                  </a:lnTo>
                  <a:lnTo>
                    <a:pt x="10" y="2331"/>
                  </a:lnTo>
                  <a:lnTo>
                    <a:pt x="19" y="2344"/>
                  </a:lnTo>
                  <a:lnTo>
                    <a:pt x="30" y="2358"/>
                  </a:lnTo>
                  <a:lnTo>
                    <a:pt x="45" y="2376"/>
                  </a:lnTo>
                  <a:lnTo>
                    <a:pt x="72" y="2394"/>
                  </a:lnTo>
                  <a:lnTo>
                    <a:pt x="101" y="2408"/>
                  </a:lnTo>
                  <a:lnTo>
                    <a:pt x="137" y="2419"/>
                  </a:lnTo>
                  <a:lnTo>
                    <a:pt x="174" y="2426"/>
                  </a:lnTo>
                  <a:lnTo>
                    <a:pt x="211" y="2428"/>
                  </a:lnTo>
                  <a:lnTo>
                    <a:pt x="250" y="2422"/>
                  </a:lnTo>
                  <a:lnTo>
                    <a:pt x="284" y="2417"/>
                  </a:lnTo>
                  <a:lnTo>
                    <a:pt x="321" y="2403"/>
                  </a:lnTo>
                  <a:lnTo>
                    <a:pt x="351" y="2387"/>
                  </a:lnTo>
                  <a:lnTo>
                    <a:pt x="377" y="2364"/>
                  </a:lnTo>
                  <a:lnTo>
                    <a:pt x="398" y="2334"/>
                  </a:lnTo>
                  <a:lnTo>
                    <a:pt x="404" y="2309"/>
                  </a:lnTo>
                  <a:lnTo>
                    <a:pt x="405" y="2288"/>
                  </a:lnTo>
                  <a:lnTo>
                    <a:pt x="405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2518" y="1101"/>
              <a:ext cx="402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992" y="1234"/>
              <a:ext cx="404" cy="2425"/>
            </a:xfrm>
            <a:custGeom>
              <a:avLst/>
              <a:gdLst>
                <a:gd name="T0" fmla="*/ 0 w 404"/>
                <a:gd name="T1" fmla="*/ 0 h 2425"/>
                <a:gd name="T2" fmla="*/ 0 w 404"/>
                <a:gd name="T3" fmla="*/ 2290 h 2425"/>
                <a:gd name="T4" fmla="*/ 3 w 404"/>
                <a:gd name="T5" fmla="*/ 2310 h 2425"/>
                <a:gd name="T6" fmla="*/ 9 w 404"/>
                <a:gd name="T7" fmla="*/ 2328 h 2425"/>
                <a:gd name="T8" fmla="*/ 18 w 404"/>
                <a:gd name="T9" fmla="*/ 2341 h 2425"/>
                <a:gd name="T10" fmla="*/ 29 w 404"/>
                <a:gd name="T11" fmla="*/ 2355 h 2425"/>
                <a:gd name="T12" fmla="*/ 44 w 404"/>
                <a:gd name="T13" fmla="*/ 2373 h 2425"/>
                <a:gd name="T14" fmla="*/ 71 w 404"/>
                <a:gd name="T15" fmla="*/ 2391 h 2425"/>
                <a:gd name="T16" fmla="*/ 100 w 404"/>
                <a:gd name="T17" fmla="*/ 2405 h 2425"/>
                <a:gd name="T18" fmla="*/ 136 w 404"/>
                <a:gd name="T19" fmla="*/ 2416 h 2425"/>
                <a:gd name="T20" fmla="*/ 173 w 404"/>
                <a:gd name="T21" fmla="*/ 2423 h 2425"/>
                <a:gd name="T22" fmla="*/ 210 w 404"/>
                <a:gd name="T23" fmla="*/ 2425 h 2425"/>
                <a:gd name="T24" fmla="*/ 249 w 404"/>
                <a:gd name="T25" fmla="*/ 2419 h 2425"/>
                <a:gd name="T26" fmla="*/ 283 w 404"/>
                <a:gd name="T27" fmla="*/ 2414 h 2425"/>
                <a:gd name="T28" fmla="*/ 320 w 404"/>
                <a:gd name="T29" fmla="*/ 2400 h 2425"/>
                <a:gd name="T30" fmla="*/ 350 w 404"/>
                <a:gd name="T31" fmla="*/ 2384 h 2425"/>
                <a:gd name="T32" fmla="*/ 376 w 404"/>
                <a:gd name="T33" fmla="*/ 2361 h 2425"/>
                <a:gd name="T34" fmla="*/ 397 w 404"/>
                <a:gd name="T35" fmla="*/ 2331 h 2425"/>
                <a:gd name="T36" fmla="*/ 403 w 404"/>
                <a:gd name="T37" fmla="*/ 2306 h 2425"/>
                <a:gd name="T38" fmla="*/ 404 w 404"/>
                <a:gd name="T39" fmla="*/ 2285 h 2425"/>
                <a:gd name="T40" fmla="*/ 403 w 404"/>
                <a:gd name="T41" fmla="*/ 0 h 2425"/>
                <a:gd name="T42" fmla="*/ 0 w 404"/>
                <a:gd name="T43" fmla="*/ 0 h 24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4" h="2425">
                  <a:moveTo>
                    <a:pt x="0" y="0"/>
                  </a:moveTo>
                  <a:lnTo>
                    <a:pt x="0" y="2290"/>
                  </a:lnTo>
                  <a:lnTo>
                    <a:pt x="3" y="2310"/>
                  </a:lnTo>
                  <a:lnTo>
                    <a:pt x="9" y="2328"/>
                  </a:lnTo>
                  <a:lnTo>
                    <a:pt x="18" y="2341"/>
                  </a:lnTo>
                  <a:lnTo>
                    <a:pt x="29" y="2355"/>
                  </a:lnTo>
                  <a:lnTo>
                    <a:pt x="44" y="2373"/>
                  </a:lnTo>
                  <a:lnTo>
                    <a:pt x="71" y="2391"/>
                  </a:lnTo>
                  <a:lnTo>
                    <a:pt x="100" y="2405"/>
                  </a:lnTo>
                  <a:lnTo>
                    <a:pt x="136" y="2416"/>
                  </a:lnTo>
                  <a:lnTo>
                    <a:pt x="173" y="2423"/>
                  </a:lnTo>
                  <a:lnTo>
                    <a:pt x="210" y="2425"/>
                  </a:lnTo>
                  <a:lnTo>
                    <a:pt x="249" y="2419"/>
                  </a:lnTo>
                  <a:lnTo>
                    <a:pt x="283" y="2414"/>
                  </a:lnTo>
                  <a:lnTo>
                    <a:pt x="320" y="2400"/>
                  </a:lnTo>
                  <a:lnTo>
                    <a:pt x="350" y="2384"/>
                  </a:lnTo>
                  <a:lnTo>
                    <a:pt x="376" y="2361"/>
                  </a:lnTo>
                  <a:lnTo>
                    <a:pt x="397" y="2331"/>
                  </a:lnTo>
                  <a:lnTo>
                    <a:pt x="403" y="2306"/>
                  </a:lnTo>
                  <a:lnTo>
                    <a:pt x="404" y="2285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2994" y="1101"/>
              <a:ext cx="402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3467" y="1229"/>
              <a:ext cx="405" cy="2426"/>
            </a:xfrm>
            <a:custGeom>
              <a:avLst/>
              <a:gdLst>
                <a:gd name="T0" fmla="*/ 0 w 405"/>
                <a:gd name="T1" fmla="*/ 1 h 2426"/>
                <a:gd name="T2" fmla="*/ 1 w 405"/>
                <a:gd name="T3" fmla="*/ 2291 h 2426"/>
                <a:gd name="T4" fmla="*/ 4 w 405"/>
                <a:gd name="T5" fmla="*/ 2311 h 2426"/>
                <a:gd name="T6" fmla="*/ 10 w 405"/>
                <a:gd name="T7" fmla="*/ 2329 h 2426"/>
                <a:gd name="T8" fmla="*/ 19 w 405"/>
                <a:gd name="T9" fmla="*/ 2342 h 2426"/>
                <a:gd name="T10" fmla="*/ 30 w 405"/>
                <a:gd name="T11" fmla="*/ 2356 h 2426"/>
                <a:gd name="T12" fmla="*/ 45 w 405"/>
                <a:gd name="T13" fmla="*/ 2374 h 2426"/>
                <a:gd name="T14" fmla="*/ 72 w 405"/>
                <a:gd name="T15" fmla="*/ 2392 h 2426"/>
                <a:gd name="T16" fmla="*/ 101 w 405"/>
                <a:gd name="T17" fmla="*/ 2406 h 2426"/>
                <a:gd name="T18" fmla="*/ 137 w 405"/>
                <a:gd name="T19" fmla="*/ 2417 h 2426"/>
                <a:gd name="T20" fmla="*/ 174 w 405"/>
                <a:gd name="T21" fmla="*/ 2424 h 2426"/>
                <a:gd name="T22" fmla="*/ 211 w 405"/>
                <a:gd name="T23" fmla="*/ 2426 h 2426"/>
                <a:gd name="T24" fmla="*/ 250 w 405"/>
                <a:gd name="T25" fmla="*/ 2420 h 2426"/>
                <a:gd name="T26" fmla="*/ 284 w 405"/>
                <a:gd name="T27" fmla="*/ 2415 h 2426"/>
                <a:gd name="T28" fmla="*/ 321 w 405"/>
                <a:gd name="T29" fmla="*/ 2401 h 2426"/>
                <a:gd name="T30" fmla="*/ 351 w 405"/>
                <a:gd name="T31" fmla="*/ 2385 h 2426"/>
                <a:gd name="T32" fmla="*/ 377 w 405"/>
                <a:gd name="T33" fmla="*/ 2362 h 2426"/>
                <a:gd name="T34" fmla="*/ 398 w 405"/>
                <a:gd name="T35" fmla="*/ 2332 h 2426"/>
                <a:gd name="T36" fmla="*/ 404 w 405"/>
                <a:gd name="T37" fmla="*/ 2307 h 2426"/>
                <a:gd name="T38" fmla="*/ 405 w 405"/>
                <a:gd name="T39" fmla="*/ 2286 h 2426"/>
                <a:gd name="T40" fmla="*/ 405 w 405"/>
                <a:gd name="T41" fmla="*/ 0 h 2426"/>
                <a:gd name="T42" fmla="*/ 0 w 405"/>
                <a:gd name="T43" fmla="*/ 1 h 24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6">
                  <a:moveTo>
                    <a:pt x="0" y="1"/>
                  </a:moveTo>
                  <a:lnTo>
                    <a:pt x="1" y="2291"/>
                  </a:lnTo>
                  <a:lnTo>
                    <a:pt x="4" y="2311"/>
                  </a:lnTo>
                  <a:lnTo>
                    <a:pt x="10" y="2329"/>
                  </a:lnTo>
                  <a:lnTo>
                    <a:pt x="19" y="2342"/>
                  </a:lnTo>
                  <a:lnTo>
                    <a:pt x="30" y="2356"/>
                  </a:lnTo>
                  <a:lnTo>
                    <a:pt x="45" y="2374"/>
                  </a:lnTo>
                  <a:lnTo>
                    <a:pt x="72" y="2392"/>
                  </a:lnTo>
                  <a:lnTo>
                    <a:pt x="101" y="2406"/>
                  </a:lnTo>
                  <a:lnTo>
                    <a:pt x="137" y="2417"/>
                  </a:lnTo>
                  <a:lnTo>
                    <a:pt x="174" y="2424"/>
                  </a:lnTo>
                  <a:lnTo>
                    <a:pt x="211" y="2426"/>
                  </a:lnTo>
                  <a:lnTo>
                    <a:pt x="250" y="2420"/>
                  </a:lnTo>
                  <a:lnTo>
                    <a:pt x="284" y="2415"/>
                  </a:lnTo>
                  <a:lnTo>
                    <a:pt x="321" y="2401"/>
                  </a:lnTo>
                  <a:lnTo>
                    <a:pt x="351" y="2385"/>
                  </a:lnTo>
                  <a:lnTo>
                    <a:pt x="377" y="2362"/>
                  </a:lnTo>
                  <a:lnTo>
                    <a:pt x="398" y="2332"/>
                  </a:lnTo>
                  <a:lnTo>
                    <a:pt x="404" y="2307"/>
                  </a:lnTo>
                  <a:lnTo>
                    <a:pt x="405" y="2286"/>
                  </a:lnTo>
                  <a:lnTo>
                    <a:pt x="405" y="0"/>
                  </a:lnTo>
                  <a:lnTo>
                    <a:pt x="0" y="1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466" y="1101"/>
              <a:ext cx="408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3947" y="1227"/>
              <a:ext cx="405" cy="2428"/>
            </a:xfrm>
            <a:custGeom>
              <a:avLst/>
              <a:gdLst>
                <a:gd name="T0" fmla="*/ 0 w 405"/>
                <a:gd name="T1" fmla="*/ 3 h 2428"/>
                <a:gd name="T2" fmla="*/ 1 w 405"/>
                <a:gd name="T3" fmla="*/ 2293 h 2428"/>
                <a:gd name="T4" fmla="*/ 4 w 405"/>
                <a:gd name="T5" fmla="*/ 2313 h 2428"/>
                <a:gd name="T6" fmla="*/ 10 w 405"/>
                <a:gd name="T7" fmla="*/ 2331 h 2428"/>
                <a:gd name="T8" fmla="*/ 19 w 405"/>
                <a:gd name="T9" fmla="*/ 2344 h 2428"/>
                <a:gd name="T10" fmla="*/ 30 w 405"/>
                <a:gd name="T11" fmla="*/ 2358 h 2428"/>
                <a:gd name="T12" fmla="*/ 45 w 405"/>
                <a:gd name="T13" fmla="*/ 2376 h 2428"/>
                <a:gd name="T14" fmla="*/ 72 w 405"/>
                <a:gd name="T15" fmla="*/ 2394 h 2428"/>
                <a:gd name="T16" fmla="*/ 101 w 405"/>
                <a:gd name="T17" fmla="*/ 2408 h 2428"/>
                <a:gd name="T18" fmla="*/ 137 w 405"/>
                <a:gd name="T19" fmla="*/ 2419 h 2428"/>
                <a:gd name="T20" fmla="*/ 174 w 405"/>
                <a:gd name="T21" fmla="*/ 2426 h 2428"/>
                <a:gd name="T22" fmla="*/ 211 w 405"/>
                <a:gd name="T23" fmla="*/ 2428 h 2428"/>
                <a:gd name="T24" fmla="*/ 250 w 405"/>
                <a:gd name="T25" fmla="*/ 2422 h 2428"/>
                <a:gd name="T26" fmla="*/ 284 w 405"/>
                <a:gd name="T27" fmla="*/ 2417 h 2428"/>
                <a:gd name="T28" fmla="*/ 321 w 405"/>
                <a:gd name="T29" fmla="*/ 2403 h 2428"/>
                <a:gd name="T30" fmla="*/ 351 w 405"/>
                <a:gd name="T31" fmla="*/ 2387 h 2428"/>
                <a:gd name="T32" fmla="*/ 377 w 405"/>
                <a:gd name="T33" fmla="*/ 2364 h 2428"/>
                <a:gd name="T34" fmla="*/ 398 w 405"/>
                <a:gd name="T35" fmla="*/ 2334 h 2428"/>
                <a:gd name="T36" fmla="*/ 404 w 405"/>
                <a:gd name="T37" fmla="*/ 2309 h 2428"/>
                <a:gd name="T38" fmla="*/ 405 w 405"/>
                <a:gd name="T39" fmla="*/ 2288 h 2428"/>
                <a:gd name="T40" fmla="*/ 405 w 405"/>
                <a:gd name="T41" fmla="*/ 0 h 2428"/>
                <a:gd name="T42" fmla="*/ 0 w 405"/>
                <a:gd name="T43" fmla="*/ 3 h 24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8">
                  <a:moveTo>
                    <a:pt x="0" y="3"/>
                  </a:moveTo>
                  <a:lnTo>
                    <a:pt x="1" y="2293"/>
                  </a:lnTo>
                  <a:lnTo>
                    <a:pt x="4" y="2313"/>
                  </a:lnTo>
                  <a:lnTo>
                    <a:pt x="10" y="2331"/>
                  </a:lnTo>
                  <a:lnTo>
                    <a:pt x="19" y="2344"/>
                  </a:lnTo>
                  <a:lnTo>
                    <a:pt x="30" y="2358"/>
                  </a:lnTo>
                  <a:lnTo>
                    <a:pt x="45" y="2376"/>
                  </a:lnTo>
                  <a:lnTo>
                    <a:pt x="72" y="2394"/>
                  </a:lnTo>
                  <a:lnTo>
                    <a:pt x="101" y="2408"/>
                  </a:lnTo>
                  <a:lnTo>
                    <a:pt x="137" y="2419"/>
                  </a:lnTo>
                  <a:lnTo>
                    <a:pt x="174" y="2426"/>
                  </a:lnTo>
                  <a:lnTo>
                    <a:pt x="211" y="2428"/>
                  </a:lnTo>
                  <a:lnTo>
                    <a:pt x="250" y="2422"/>
                  </a:lnTo>
                  <a:lnTo>
                    <a:pt x="284" y="2417"/>
                  </a:lnTo>
                  <a:lnTo>
                    <a:pt x="321" y="2403"/>
                  </a:lnTo>
                  <a:lnTo>
                    <a:pt x="351" y="2387"/>
                  </a:lnTo>
                  <a:lnTo>
                    <a:pt x="377" y="2364"/>
                  </a:lnTo>
                  <a:lnTo>
                    <a:pt x="398" y="2334"/>
                  </a:lnTo>
                  <a:lnTo>
                    <a:pt x="404" y="2309"/>
                  </a:lnTo>
                  <a:lnTo>
                    <a:pt x="405" y="2288"/>
                  </a:lnTo>
                  <a:lnTo>
                    <a:pt x="405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3946" y="1101"/>
              <a:ext cx="407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4424" y="1226"/>
              <a:ext cx="404" cy="2425"/>
            </a:xfrm>
            <a:custGeom>
              <a:avLst/>
              <a:gdLst>
                <a:gd name="T0" fmla="*/ 0 w 404"/>
                <a:gd name="T1" fmla="*/ 1 h 2425"/>
                <a:gd name="T2" fmla="*/ 0 w 404"/>
                <a:gd name="T3" fmla="*/ 2290 h 2425"/>
                <a:gd name="T4" fmla="*/ 3 w 404"/>
                <a:gd name="T5" fmla="*/ 2310 h 2425"/>
                <a:gd name="T6" fmla="*/ 9 w 404"/>
                <a:gd name="T7" fmla="*/ 2328 h 2425"/>
                <a:gd name="T8" fmla="*/ 18 w 404"/>
                <a:gd name="T9" fmla="*/ 2341 h 2425"/>
                <a:gd name="T10" fmla="*/ 29 w 404"/>
                <a:gd name="T11" fmla="*/ 2355 h 2425"/>
                <a:gd name="T12" fmla="*/ 44 w 404"/>
                <a:gd name="T13" fmla="*/ 2373 h 2425"/>
                <a:gd name="T14" fmla="*/ 71 w 404"/>
                <a:gd name="T15" fmla="*/ 2391 h 2425"/>
                <a:gd name="T16" fmla="*/ 100 w 404"/>
                <a:gd name="T17" fmla="*/ 2405 h 2425"/>
                <a:gd name="T18" fmla="*/ 136 w 404"/>
                <a:gd name="T19" fmla="*/ 2416 h 2425"/>
                <a:gd name="T20" fmla="*/ 173 w 404"/>
                <a:gd name="T21" fmla="*/ 2423 h 2425"/>
                <a:gd name="T22" fmla="*/ 210 w 404"/>
                <a:gd name="T23" fmla="*/ 2425 h 2425"/>
                <a:gd name="T24" fmla="*/ 249 w 404"/>
                <a:gd name="T25" fmla="*/ 2419 h 2425"/>
                <a:gd name="T26" fmla="*/ 283 w 404"/>
                <a:gd name="T27" fmla="*/ 2414 h 2425"/>
                <a:gd name="T28" fmla="*/ 320 w 404"/>
                <a:gd name="T29" fmla="*/ 2400 h 2425"/>
                <a:gd name="T30" fmla="*/ 350 w 404"/>
                <a:gd name="T31" fmla="*/ 2384 h 2425"/>
                <a:gd name="T32" fmla="*/ 376 w 404"/>
                <a:gd name="T33" fmla="*/ 2361 h 2425"/>
                <a:gd name="T34" fmla="*/ 397 w 404"/>
                <a:gd name="T35" fmla="*/ 2331 h 2425"/>
                <a:gd name="T36" fmla="*/ 403 w 404"/>
                <a:gd name="T37" fmla="*/ 2306 h 2425"/>
                <a:gd name="T38" fmla="*/ 404 w 404"/>
                <a:gd name="T39" fmla="*/ 2285 h 2425"/>
                <a:gd name="T40" fmla="*/ 403 w 404"/>
                <a:gd name="T41" fmla="*/ 0 h 2425"/>
                <a:gd name="T42" fmla="*/ 0 w 404"/>
                <a:gd name="T43" fmla="*/ 1 h 24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4" h="2425">
                  <a:moveTo>
                    <a:pt x="0" y="1"/>
                  </a:moveTo>
                  <a:lnTo>
                    <a:pt x="0" y="2290"/>
                  </a:lnTo>
                  <a:lnTo>
                    <a:pt x="3" y="2310"/>
                  </a:lnTo>
                  <a:lnTo>
                    <a:pt x="9" y="2328"/>
                  </a:lnTo>
                  <a:lnTo>
                    <a:pt x="18" y="2341"/>
                  </a:lnTo>
                  <a:lnTo>
                    <a:pt x="29" y="2355"/>
                  </a:lnTo>
                  <a:lnTo>
                    <a:pt x="44" y="2373"/>
                  </a:lnTo>
                  <a:lnTo>
                    <a:pt x="71" y="2391"/>
                  </a:lnTo>
                  <a:lnTo>
                    <a:pt x="100" y="2405"/>
                  </a:lnTo>
                  <a:lnTo>
                    <a:pt x="136" y="2416"/>
                  </a:lnTo>
                  <a:lnTo>
                    <a:pt x="173" y="2423"/>
                  </a:lnTo>
                  <a:lnTo>
                    <a:pt x="210" y="2425"/>
                  </a:lnTo>
                  <a:lnTo>
                    <a:pt x="249" y="2419"/>
                  </a:lnTo>
                  <a:lnTo>
                    <a:pt x="283" y="2414"/>
                  </a:lnTo>
                  <a:lnTo>
                    <a:pt x="320" y="2400"/>
                  </a:lnTo>
                  <a:lnTo>
                    <a:pt x="350" y="2384"/>
                  </a:lnTo>
                  <a:lnTo>
                    <a:pt x="376" y="2361"/>
                  </a:lnTo>
                  <a:lnTo>
                    <a:pt x="397" y="2331"/>
                  </a:lnTo>
                  <a:lnTo>
                    <a:pt x="403" y="2306"/>
                  </a:lnTo>
                  <a:lnTo>
                    <a:pt x="404" y="2285"/>
                  </a:lnTo>
                  <a:lnTo>
                    <a:pt x="403" y="0"/>
                  </a:lnTo>
                  <a:lnTo>
                    <a:pt x="0" y="1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4422" y="1101"/>
              <a:ext cx="405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4899" y="1221"/>
              <a:ext cx="405" cy="2426"/>
            </a:xfrm>
            <a:custGeom>
              <a:avLst/>
              <a:gdLst>
                <a:gd name="T0" fmla="*/ 0 w 405"/>
                <a:gd name="T1" fmla="*/ 1 h 2426"/>
                <a:gd name="T2" fmla="*/ 1 w 405"/>
                <a:gd name="T3" fmla="*/ 2291 h 2426"/>
                <a:gd name="T4" fmla="*/ 4 w 405"/>
                <a:gd name="T5" fmla="*/ 2311 h 2426"/>
                <a:gd name="T6" fmla="*/ 10 w 405"/>
                <a:gd name="T7" fmla="*/ 2329 h 2426"/>
                <a:gd name="T8" fmla="*/ 19 w 405"/>
                <a:gd name="T9" fmla="*/ 2342 h 2426"/>
                <a:gd name="T10" fmla="*/ 30 w 405"/>
                <a:gd name="T11" fmla="*/ 2356 h 2426"/>
                <a:gd name="T12" fmla="*/ 45 w 405"/>
                <a:gd name="T13" fmla="*/ 2374 h 2426"/>
                <a:gd name="T14" fmla="*/ 72 w 405"/>
                <a:gd name="T15" fmla="*/ 2392 h 2426"/>
                <a:gd name="T16" fmla="*/ 101 w 405"/>
                <a:gd name="T17" fmla="*/ 2406 h 2426"/>
                <a:gd name="T18" fmla="*/ 137 w 405"/>
                <a:gd name="T19" fmla="*/ 2417 h 2426"/>
                <a:gd name="T20" fmla="*/ 174 w 405"/>
                <a:gd name="T21" fmla="*/ 2424 h 2426"/>
                <a:gd name="T22" fmla="*/ 211 w 405"/>
                <a:gd name="T23" fmla="*/ 2426 h 2426"/>
                <a:gd name="T24" fmla="*/ 250 w 405"/>
                <a:gd name="T25" fmla="*/ 2420 h 2426"/>
                <a:gd name="T26" fmla="*/ 284 w 405"/>
                <a:gd name="T27" fmla="*/ 2415 h 2426"/>
                <a:gd name="T28" fmla="*/ 321 w 405"/>
                <a:gd name="T29" fmla="*/ 2401 h 2426"/>
                <a:gd name="T30" fmla="*/ 351 w 405"/>
                <a:gd name="T31" fmla="*/ 2385 h 2426"/>
                <a:gd name="T32" fmla="*/ 377 w 405"/>
                <a:gd name="T33" fmla="*/ 2362 h 2426"/>
                <a:gd name="T34" fmla="*/ 398 w 405"/>
                <a:gd name="T35" fmla="*/ 2332 h 2426"/>
                <a:gd name="T36" fmla="*/ 404 w 405"/>
                <a:gd name="T37" fmla="*/ 2307 h 2426"/>
                <a:gd name="T38" fmla="*/ 405 w 405"/>
                <a:gd name="T39" fmla="*/ 2286 h 2426"/>
                <a:gd name="T40" fmla="*/ 405 w 405"/>
                <a:gd name="T41" fmla="*/ 0 h 2426"/>
                <a:gd name="T42" fmla="*/ 0 w 405"/>
                <a:gd name="T43" fmla="*/ 1 h 24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6">
                  <a:moveTo>
                    <a:pt x="0" y="1"/>
                  </a:moveTo>
                  <a:lnTo>
                    <a:pt x="1" y="2291"/>
                  </a:lnTo>
                  <a:lnTo>
                    <a:pt x="4" y="2311"/>
                  </a:lnTo>
                  <a:lnTo>
                    <a:pt x="10" y="2329"/>
                  </a:lnTo>
                  <a:lnTo>
                    <a:pt x="19" y="2342"/>
                  </a:lnTo>
                  <a:lnTo>
                    <a:pt x="30" y="2356"/>
                  </a:lnTo>
                  <a:lnTo>
                    <a:pt x="45" y="2374"/>
                  </a:lnTo>
                  <a:lnTo>
                    <a:pt x="72" y="2392"/>
                  </a:lnTo>
                  <a:lnTo>
                    <a:pt x="101" y="2406"/>
                  </a:lnTo>
                  <a:lnTo>
                    <a:pt x="137" y="2417"/>
                  </a:lnTo>
                  <a:lnTo>
                    <a:pt x="174" y="2424"/>
                  </a:lnTo>
                  <a:lnTo>
                    <a:pt x="211" y="2426"/>
                  </a:lnTo>
                  <a:lnTo>
                    <a:pt x="250" y="2420"/>
                  </a:lnTo>
                  <a:lnTo>
                    <a:pt x="284" y="2415"/>
                  </a:lnTo>
                  <a:lnTo>
                    <a:pt x="321" y="2401"/>
                  </a:lnTo>
                  <a:lnTo>
                    <a:pt x="351" y="2385"/>
                  </a:lnTo>
                  <a:lnTo>
                    <a:pt x="377" y="2362"/>
                  </a:lnTo>
                  <a:lnTo>
                    <a:pt x="398" y="2332"/>
                  </a:lnTo>
                  <a:lnTo>
                    <a:pt x="404" y="2307"/>
                  </a:lnTo>
                  <a:lnTo>
                    <a:pt x="405" y="2286"/>
                  </a:lnTo>
                  <a:lnTo>
                    <a:pt x="405" y="0"/>
                  </a:lnTo>
                  <a:lnTo>
                    <a:pt x="0" y="1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4899" y="1097"/>
              <a:ext cx="405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085" y="1238"/>
              <a:ext cx="405" cy="2425"/>
            </a:xfrm>
            <a:custGeom>
              <a:avLst/>
              <a:gdLst>
                <a:gd name="T0" fmla="*/ 0 w 405"/>
                <a:gd name="T1" fmla="*/ 0 h 2425"/>
                <a:gd name="T2" fmla="*/ 1 w 405"/>
                <a:gd name="T3" fmla="*/ 2290 h 2425"/>
                <a:gd name="T4" fmla="*/ 4 w 405"/>
                <a:gd name="T5" fmla="*/ 2310 h 2425"/>
                <a:gd name="T6" fmla="*/ 10 w 405"/>
                <a:gd name="T7" fmla="*/ 2328 h 2425"/>
                <a:gd name="T8" fmla="*/ 19 w 405"/>
                <a:gd name="T9" fmla="*/ 2341 h 2425"/>
                <a:gd name="T10" fmla="*/ 30 w 405"/>
                <a:gd name="T11" fmla="*/ 2355 h 2425"/>
                <a:gd name="T12" fmla="*/ 45 w 405"/>
                <a:gd name="T13" fmla="*/ 2373 h 2425"/>
                <a:gd name="T14" fmla="*/ 72 w 405"/>
                <a:gd name="T15" fmla="*/ 2391 h 2425"/>
                <a:gd name="T16" fmla="*/ 101 w 405"/>
                <a:gd name="T17" fmla="*/ 2405 h 2425"/>
                <a:gd name="T18" fmla="*/ 137 w 405"/>
                <a:gd name="T19" fmla="*/ 2416 h 2425"/>
                <a:gd name="T20" fmla="*/ 174 w 405"/>
                <a:gd name="T21" fmla="*/ 2423 h 2425"/>
                <a:gd name="T22" fmla="*/ 211 w 405"/>
                <a:gd name="T23" fmla="*/ 2425 h 2425"/>
                <a:gd name="T24" fmla="*/ 250 w 405"/>
                <a:gd name="T25" fmla="*/ 2419 h 2425"/>
                <a:gd name="T26" fmla="*/ 284 w 405"/>
                <a:gd name="T27" fmla="*/ 2414 h 2425"/>
                <a:gd name="T28" fmla="*/ 321 w 405"/>
                <a:gd name="T29" fmla="*/ 2400 h 2425"/>
                <a:gd name="T30" fmla="*/ 351 w 405"/>
                <a:gd name="T31" fmla="*/ 2384 h 2425"/>
                <a:gd name="T32" fmla="*/ 377 w 405"/>
                <a:gd name="T33" fmla="*/ 2361 h 2425"/>
                <a:gd name="T34" fmla="*/ 398 w 405"/>
                <a:gd name="T35" fmla="*/ 2331 h 2425"/>
                <a:gd name="T36" fmla="*/ 404 w 405"/>
                <a:gd name="T37" fmla="*/ 2306 h 2425"/>
                <a:gd name="T38" fmla="*/ 405 w 405"/>
                <a:gd name="T39" fmla="*/ 2285 h 2425"/>
                <a:gd name="T40" fmla="*/ 403 w 405"/>
                <a:gd name="T41" fmla="*/ 0 h 2425"/>
                <a:gd name="T42" fmla="*/ 0 w 405"/>
                <a:gd name="T43" fmla="*/ 0 h 24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5" h="2425">
                  <a:moveTo>
                    <a:pt x="0" y="0"/>
                  </a:moveTo>
                  <a:lnTo>
                    <a:pt x="1" y="2290"/>
                  </a:lnTo>
                  <a:lnTo>
                    <a:pt x="4" y="2310"/>
                  </a:lnTo>
                  <a:lnTo>
                    <a:pt x="10" y="2328"/>
                  </a:lnTo>
                  <a:lnTo>
                    <a:pt x="19" y="2341"/>
                  </a:lnTo>
                  <a:lnTo>
                    <a:pt x="30" y="2355"/>
                  </a:lnTo>
                  <a:lnTo>
                    <a:pt x="45" y="2373"/>
                  </a:lnTo>
                  <a:lnTo>
                    <a:pt x="72" y="2391"/>
                  </a:lnTo>
                  <a:lnTo>
                    <a:pt x="101" y="2405"/>
                  </a:lnTo>
                  <a:lnTo>
                    <a:pt x="137" y="2416"/>
                  </a:lnTo>
                  <a:lnTo>
                    <a:pt x="174" y="2423"/>
                  </a:lnTo>
                  <a:lnTo>
                    <a:pt x="211" y="2425"/>
                  </a:lnTo>
                  <a:lnTo>
                    <a:pt x="250" y="2419"/>
                  </a:lnTo>
                  <a:lnTo>
                    <a:pt x="284" y="2414"/>
                  </a:lnTo>
                  <a:lnTo>
                    <a:pt x="321" y="2400"/>
                  </a:lnTo>
                  <a:lnTo>
                    <a:pt x="351" y="2384"/>
                  </a:lnTo>
                  <a:lnTo>
                    <a:pt x="377" y="2361"/>
                  </a:lnTo>
                  <a:lnTo>
                    <a:pt x="398" y="2331"/>
                  </a:lnTo>
                  <a:lnTo>
                    <a:pt x="404" y="2306"/>
                  </a:lnTo>
                  <a:lnTo>
                    <a:pt x="405" y="2285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404040"/>
                </a:gs>
                <a:gs pos="50000">
                  <a:srgbClr val="C0C0C0"/>
                </a:gs>
                <a:gs pos="100000">
                  <a:srgbClr val="404040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>
              <a:outerShdw dist="170861" dir="2519233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1085" y="1101"/>
              <a:ext cx="405" cy="286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40404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0861" dir="251923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3" name="Group 21"/>
          <p:cNvGrpSpPr>
            <a:grpSpLocks/>
          </p:cNvGrpSpPr>
          <p:nvPr/>
        </p:nvGrpSpPr>
        <p:grpSpPr bwMode="auto">
          <a:xfrm>
            <a:off x="2506663" y="1760538"/>
            <a:ext cx="582612" cy="1668462"/>
            <a:chOff x="1579" y="1505"/>
            <a:chExt cx="367" cy="1051"/>
          </a:xfrm>
        </p:grpSpPr>
        <p:sp>
          <p:nvSpPr>
            <p:cNvPr id="94" name="Freeform 22"/>
            <p:cNvSpPr>
              <a:spLocks/>
            </p:cNvSpPr>
            <p:nvPr/>
          </p:nvSpPr>
          <p:spPr bwMode="invGray">
            <a:xfrm>
              <a:off x="1579" y="1644"/>
              <a:ext cx="367" cy="912"/>
            </a:xfrm>
            <a:custGeom>
              <a:avLst/>
              <a:gdLst>
                <a:gd name="T0" fmla="*/ 0 w 367"/>
                <a:gd name="T1" fmla="*/ 2 h 912"/>
                <a:gd name="T2" fmla="*/ 1 w 367"/>
                <a:gd name="T3" fmla="*/ 790 h 912"/>
                <a:gd name="T4" fmla="*/ 4 w 367"/>
                <a:gd name="T5" fmla="*/ 808 h 912"/>
                <a:gd name="T6" fmla="*/ 9 w 367"/>
                <a:gd name="T7" fmla="*/ 824 h 912"/>
                <a:gd name="T8" fmla="*/ 17 w 367"/>
                <a:gd name="T9" fmla="*/ 836 h 912"/>
                <a:gd name="T10" fmla="*/ 27 w 367"/>
                <a:gd name="T11" fmla="*/ 849 h 912"/>
                <a:gd name="T12" fmla="*/ 41 w 367"/>
                <a:gd name="T13" fmla="*/ 865 h 912"/>
                <a:gd name="T14" fmla="*/ 65 w 367"/>
                <a:gd name="T15" fmla="*/ 881 h 912"/>
                <a:gd name="T16" fmla="*/ 92 w 367"/>
                <a:gd name="T17" fmla="*/ 894 h 912"/>
                <a:gd name="T18" fmla="*/ 124 w 367"/>
                <a:gd name="T19" fmla="*/ 904 h 912"/>
                <a:gd name="T20" fmla="*/ 158 w 367"/>
                <a:gd name="T21" fmla="*/ 910 h 912"/>
                <a:gd name="T22" fmla="*/ 191 w 367"/>
                <a:gd name="T23" fmla="*/ 912 h 912"/>
                <a:gd name="T24" fmla="*/ 227 w 367"/>
                <a:gd name="T25" fmla="*/ 907 h 912"/>
                <a:gd name="T26" fmla="*/ 257 w 367"/>
                <a:gd name="T27" fmla="*/ 902 h 912"/>
                <a:gd name="T28" fmla="*/ 291 w 367"/>
                <a:gd name="T29" fmla="*/ 889 h 912"/>
                <a:gd name="T30" fmla="*/ 318 w 367"/>
                <a:gd name="T31" fmla="*/ 875 h 912"/>
                <a:gd name="T32" fmla="*/ 342 w 367"/>
                <a:gd name="T33" fmla="*/ 854 h 912"/>
                <a:gd name="T34" fmla="*/ 361 w 367"/>
                <a:gd name="T35" fmla="*/ 827 h 912"/>
                <a:gd name="T36" fmla="*/ 366 w 367"/>
                <a:gd name="T37" fmla="*/ 804 h 912"/>
                <a:gd name="T38" fmla="*/ 367 w 367"/>
                <a:gd name="T39" fmla="*/ 785 h 912"/>
                <a:gd name="T40" fmla="*/ 367 w 367"/>
                <a:gd name="T41" fmla="*/ 0 h 912"/>
                <a:gd name="T42" fmla="*/ 0 w 367"/>
                <a:gd name="T43" fmla="*/ 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7" h="912">
                  <a:moveTo>
                    <a:pt x="0" y="2"/>
                  </a:moveTo>
                  <a:lnTo>
                    <a:pt x="1" y="790"/>
                  </a:lnTo>
                  <a:lnTo>
                    <a:pt x="4" y="808"/>
                  </a:lnTo>
                  <a:lnTo>
                    <a:pt x="9" y="824"/>
                  </a:lnTo>
                  <a:lnTo>
                    <a:pt x="17" y="836"/>
                  </a:lnTo>
                  <a:lnTo>
                    <a:pt x="27" y="849"/>
                  </a:lnTo>
                  <a:lnTo>
                    <a:pt x="41" y="865"/>
                  </a:lnTo>
                  <a:lnTo>
                    <a:pt x="65" y="881"/>
                  </a:lnTo>
                  <a:lnTo>
                    <a:pt x="92" y="894"/>
                  </a:lnTo>
                  <a:lnTo>
                    <a:pt x="124" y="904"/>
                  </a:lnTo>
                  <a:lnTo>
                    <a:pt x="158" y="910"/>
                  </a:lnTo>
                  <a:lnTo>
                    <a:pt x="191" y="912"/>
                  </a:lnTo>
                  <a:lnTo>
                    <a:pt x="227" y="907"/>
                  </a:lnTo>
                  <a:lnTo>
                    <a:pt x="257" y="902"/>
                  </a:lnTo>
                  <a:lnTo>
                    <a:pt x="291" y="889"/>
                  </a:lnTo>
                  <a:lnTo>
                    <a:pt x="318" y="875"/>
                  </a:lnTo>
                  <a:lnTo>
                    <a:pt x="342" y="854"/>
                  </a:lnTo>
                  <a:lnTo>
                    <a:pt x="361" y="827"/>
                  </a:lnTo>
                  <a:lnTo>
                    <a:pt x="366" y="804"/>
                  </a:lnTo>
                  <a:lnTo>
                    <a:pt x="367" y="785"/>
                  </a:lnTo>
                  <a:lnTo>
                    <a:pt x="367" y="0"/>
                  </a:lnTo>
                  <a:lnTo>
                    <a:pt x="0" y="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23"/>
            <p:cNvSpPr>
              <a:spLocks noChangeArrowheads="1"/>
            </p:cNvSpPr>
            <p:nvPr/>
          </p:nvSpPr>
          <p:spPr bwMode="invGray">
            <a:xfrm>
              <a:off x="1582" y="1505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invGray">
            <a:xfrm>
              <a:off x="1772" y="1787"/>
              <a:ext cx="0" cy="735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25"/>
          <p:cNvGrpSpPr>
            <a:grpSpLocks/>
          </p:cNvGrpSpPr>
          <p:nvPr/>
        </p:nvGrpSpPr>
        <p:grpSpPr bwMode="auto">
          <a:xfrm>
            <a:off x="3270250" y="1892300"/>
            <a:ext cx="581025" cy="1574800"/>
            <a:chOff x="2060" y="1564"/>
            <a:chExt cx="366" cy="992"/>
          </a:xfrm>
        </p:grpSpPr>
        <p:sp>
          <p:nvSpPr>
            <p:cNvPr id="98" name="Freeform 26"/>
            <p:cNvSpPr>
              <a:spLocks/>
            </p:cNvSpPr>
            <p:nvPr/>
          </p:nvSpPr>
          <p:spPr bwMode="invGray">
            <a:xfrm>
              <a:off x="2060" y="1692"/>
              <a:ext cx="366" cy="864"/>
            </a:xfrm>
            <a:custGeom>
              <a:avLst/>
              <a:gdLst>
                <a:gd name="T0" fmla="*/ 4 w 366"/>
                <a:gd name="T1" fmla="*/ 2 h 864"/>
                <a:gd name="T2" fmla="*/ 0 w 366"/>
                <a:gd name="T3" fmla="*/ 742 h 864"/>
                <a:gd name="T4" fmla="*/ 3 w 366"/>
                <a:gd name="T5" fmla="*/ 760 h 864"/>
                <a:gd name="T6" fmla="*/ 8 w 366"/>
                <a:gd name="T7" fmla="*/ 776 h 864"/>
                <a:gd name="T8" fmla="*/ 16 w 366"/>
                <a:gd name="T9" fmla="*/ 788 h 864"/>
                <a:gd name="T10" fmla="*/ 26 w 366"/>
                <a:gd name="T11" fmla="*/ 801 h 864"/>
                <a:gd name="T12" fmla="*/ 40 w 366"/>
                <a:gd name="T13" fmla="*/ 817 h 864"/>
                <a:gd name="T14" fmla="*/ 64 w 366"/>
                <a:gd name="T15" fmla="*/ 833 h 864"/>
                <a:gd name="T16" fmla="*/ 91 w 366"/>
                <a:gd name="T17" fmla="*/ 846 h 864"/>
                <a:gd name="T18" fmla="*/ 123 w 366"/>
                <a:gd name="T19" fmla="*/ 856 h 864"/>
                <a:gd name="T20" fmla="*/ 157 w 366"/>
                <a:gd name="T21" fmla="*/ 862 h 864"/>
                <a:gd name="T22" fmla="*/ 190 w 366"/>
                <a:gd name="T23" fmla="*/ 864 h 864"/>
                <a:gd name="T24" fmla="*/ 226 w 366"/>
                <a:gd name="T25" fmla="*/ 859 h 864"/>
                <a:gd name="T26" fmla="*/ 256 w 366"/>
                <a:gd name="T27" fmla="*/ 854 h 864"/>
                <a:gd name="T28" fmla="*/ 290 w 366"/>
                <a:gd name="T29" fmla="*/ 841 h 864"/>
                <a:gd name="T30" fmla="*/ 317 w 366"/>
                <a:gd name="T31" fmla="*/ 827 h 864"/>
                <a:gd name="T32" fmla="*/ 341 w 366"/>
                <a:gd name="T33" fmla="*/ 806 h 864"/>
                <a:gd name="T34" fmla="*/ 360 w 366"/>
                <a:gd name="T35" fmla="*/ 779 h 864"/>
                <a:gd name="T36" fmla="*/ 365 w 366"/>
                <a:gd name="T37" fmla="*/ 756 h 864"/>
                <a:gd name="T38" fmla="*/ 366 w 366"/>
                <a:gd name="T39" fmla="*/ 737 h 864"/>
                <a:gd name="T40" fmla="*/ 366 w 366"/>
                <a:gd name="T41" fmla="*/ 0 h 864"/>
                <a:gd name="T42" fmla="*/ 4 w 366"/>
                <a:gd name="T4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864">
                  <a:moveTo>
                    <a:pt x="4" y="2"/>
                  </a:moveTo>
                  <a:lnTo>
                    <a:pt x="0" y="742"/>
                  </a:lnTo>
                  <a:lnTo>
                    <a:pt x="3" y="760"/>
                  </a:lnTo>
                  <a:lnTo>
                    <a:pt x="8" y="776"/>
                  </a:lnTo>
                  <a:lnTo>
                    <a:pt x="16" y="788"/>
                  </a:lnTo>
                  <a:lnTo>
                    <a:pt x="26" y="801"/>
                  </a:lnTo>
                  <a:lnTo>
                    <a:pt x="40" y="817"/>
                  </a:lnTo>
                  <a:lnTo>
                    <a:pt x="64" y="833"/>
                  </a:lnTo>
                  <a:lnTo>
                    <a:pt x="91" y="846"/>
                  </a:lnTo>
                  <a:lnTo>
                    <a:pt x="123" y="856"/>
                  </a:lnTo>
                  <a:lnTo>
                    <a:pt x="157" y="862"/>
                  </a:lnTo>
                  <a:lnTo>
                    <a:pt x="190" y="864"/>
                  </a:lnTo>
                  <a:lnTo>
                    <a:pt x="226" y="859"/>
                  </a:lnTo>
                  <a:lnTo>
                    <a:pt x="256" y="854"/>
                  </a:lnTo>
                  <a:lnTo>
                    <a:pt x="290" y="841"/>
                  </a:lnTo>
                  <a:lnTo>
                    <a:pt x="317" y="827"/>
                  </a:lnTo>
                  <a:lnTo>
                    <a:pt x="341" y="806"/>
                  </a:lnTo>
                  <a:lnTo>
                    <a:pt x="360" y="779"/>
                  </a:lnTo>
                  <a:lnTo>
                    <a:pt x="365" y="756"/>
                  </a:lnTo>
                  <a:lnTo>
                    <a:pt x="366" y="737"/>
                  </a:lnTo>
                  <a:lnTo>
                    <a:pt x="366" y="0"/>
                  </a:lnTo>
                  <a:lnTo>
                    <a:pt x="4" y="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27"/>
            <p:cNvSpPr>
              <a:spLocks noChangeArrowheads="1"/>
            </p:cNvSpPr>
            <p:nvPr/>
          </p:nvSpPr>
          <p:spPr bwMode="invGray">
            <a:xfrm>
              <a:off x="2062" y="1564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invGray">
            <a:xfrm>
              <a:off x="2252" y="1838"/>
              <a:ext cx="0" cy="718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29"/>
          <p:cNvGrpSpPr>
            <a:grpSpLocks/>
          </p:cNvGrpSpPr>
          <p:nvPr/>
        </p:nvGrpSpPr>
        <p:grpSpPr bwMode="auto">
          <a:xfrm>
            <a:off x="4021138" y="2160588"/>
            <a:ext cx="584200" cy="1327150"/>
            <a:chOff x="2534" y="1716"/>
            <a:chExt cx="368" cy="836"/>
          </a:xfrm>
        </p:grpSpPr>
        <p:sp>
          <p:nvSpPr>
            <p:cNvPr id="102" name="Freeform 30"/>
            <p:cNvSpPr>
              <a:spLocks/>
            </p:cNvSpPr>
            <p:nvPr/>
          </p:nvSpPr>
          <p:spPr bwMode="invGray">
            <a:xfrm>
              <a:off x="2534" y="1846"/>
              <a:ext cx="368" cy="706"/>
            </a:xfrm>
            <a:custGeom>
              <a:avLst/>
              <a:gdLst>
                <a:gd name="T0" fmla="*/ 0 w 368"/>
                <a:gd name="T1" fmla="*/ 2 h 706"/>
                <a:gd name="T2" fmla="*/ 2 w 368"/>
                <a:gd name="T3" fmla="*/ 584 h 706"/>
                <a:gd name="T4" fmla="*/ 5 w 368"/>
                <a:gd name="T5" fmla="*/ 602 h 706"/>
                <a:gd name="T6" fmla="*/ 10 w 368"/>
                <a:gd name="T7" fmla="*/ 618 h 706"/>
                <a:gd name="T8" fmla="*/ 18 w 368"/>
                <a:gd name="T9" fmla="*/ 630 h 706"/>
                <a:gd name="T10" fmla="*/ 28 w 368"/>
                <a:gd name="T11" fmla="*/ 643 h 706"/>
                <a:gd name="T12" fmla="*/ 42 w 368"/>
                <a:gd name="T13" fmla="*/ 659 h 706"/>
                <a:gd name="T14" fmla="*/ 66 w 368"/>
                <a:gd name="T15" fmla="*/ 675 h 706"/>
                <a:gd name="T16" fmla="*/ 93 w 368"/>
                <a:gd name="T17" fmla="*/ 688 h 706"/>
                <a:gd name="T18" fmla="*/ 125 w 368"/>
                <a:gd name="T19" fmla="*/ 698 h 706"/>
                <a:gd name="T20" fmla="*/ 159 w 368"/>
                <a:gd name="T21" fmla="*/ 704 h 706"/>
                <a:gd name="T22" fmla="*/ 192 w 368"/>
                <a:gd name="T23" fmla="*/ 706 h 706"/>
                <a:gd name="T24" fmla="*/ 228 w 368"/>
                <a:gd name="T25" fmla="*/ 701 h 706"/>
                <a:gd name="T26" fmla="*/ 258 w 368"/>
                <a:gd name="T27" fmla="*/ 696 h 706"/>
                <a:gd name="T28" fmla="*/ 292 w 368"/>
                <a:gd name="T29" fmla="*/ 683 h 706"/>
                <a:gd name="T30" fmla="*/ 319 w 368"/>
                <a:gd name="T31" fmla="*/ 669 h 706"/>
                <a:gd name="T32" fmla="*/ 343 w 368"/>
                <a:gd name="T33" fmla="*/ 648 h 706"/>
                <a:gd name="T34" fmla="*/ 362 w 368"/>
                <a:gd name="T35" fmla="*/ 621 h 706"/>
                <a:gd name="T36" fmla="*/ 367 w 368"/>
                <a:gd name="T37" fmla="*/ 598 h 706"/>
                <a:gd name="T38" fmla="*/ 368 w 368"/>
                <a:gd name="T39" fmla="*/ 579 h 706"/>
                <a:gd name="T40" fmla="*/ 368 w 368"/>
                <a:gd name="T41" fmla="*/ 0 h 706"/>
                <a:gd name="T42" fmla="*/ 0 w 368"/>
                <a:gd name="T43" fmla="*/ 2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706">
                  <a:moveTo>
                    <a:pt x="0" y="2"/>
                  </a:moveTo>
                  <a:lnTo>
                    <a:pt x="2" y="584"/>
                  </a:lnTo>
                  <a:lnTo>
                    <a:pt x="5" y="602"/>
                  </a:lnTo>
                  <a:lnTo>
                    <a:pt x="10" y="618"/>
                  </a:lnTo>
                  <a:lnTo>
                    <a:pt x="18" y="630"/>
                  </a:lnTo>
                  <a:lnTo>
                    <a:pt x="28" y="643"/>
                  </a:lnTo>
                  <a:lnTo>
                    <a:pt x="42" y="659"/>
                  </a:lnTo>
                  <a:lnTo>
                    <a:pt x="66" y="675"/>
                  </a:lnTo>
                  <a:lnTo>
                    <a:pt x="93" y="688"/>
                  </a:lnTo>
                  <a:lnTo>
                    <a:pt x="125" y="698"/>
                  </a:lnTo>
                  <a:lnTo>
                    <a:pt x="159" y="704"/>
                  </a:lnTo>
                  <a:lnTo>
                    <a:pt x="192" y="706"/>
                  </a:lnTo>
                  <a:lnTo>
                    <a:pt x="228" y="701"/>
                  </a:lnTo>
                  <a:lnTo>
                    <a:pt x="258" y="696"/>
                  </a:lnTo>
                  <a:lnTo>
                    <a:pt x="292" y="683"/>
                  </a:lnTo>
                  <a:lnTo>
                    <a:pt x="319" y="669"/>
                  </a:lnTo>
                  <a:lnTo>
                    <a:pt x="343" y="648"/>
                  </a:lnTo>
                  <a:lnTo>
                    <a:pt x="362" y="621"/>
                  </a:lnTo>
                  <a:lnTo>
                    <a:pt x="367" y="598"/>
                  </a:lnTo>
                  <a:lnTo>
                    <a:pt x="368" y="579"/>
                  </a:lnTo>
                  <a:lnTo>
                    <a:pt x="368" y="0"/>
                  </a:lnTo>
                  <a:lnTo>
                    <a:pt x="0" y="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31"/>
            <p:cNvSpPr>
              <a:spLocks noChangeArrowheads="1"/>
            </p:cNvSpPr>
            <p:nvPr/>
          </p:nvSpPr>
          <p:spPr bwMode="invGray">
            <a:xfrm>
              <a:off x="2538" y="1716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invGray">
            <a:xfrm>
              <a:off x="2728" y="1997"/>
              <a:ext cx="0" cy="555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33"/>
          <p:cNvGrpSpPr>
            <a:grpSpLocks/>
          </p:cNvGrpSpPr>
          <p:nvPr/>
        </p:nvGrpSpPr>
        <p:grpSpPr bwMode="auto">
          <a:xfrm>
            <a:off x="4791075" y="2719388"/>
            <a:ext cx="582613" cy="741362"/>
            <a:chOff x="3010" y="2089"/>
            <a:chExt cx="367" cy="467"/>
          </a:xfrm>
        </p:grpSpPr>
        <p:sp>
          <p:nvSpPr>
            <p:cNvPr id="106" name="Freeform 34"/>
            <p:cNvSpPr>
              <a:spLocks/>
            </p:cNvSpPr>
            <p:nvPr/>
          </p:nvSpPr>
          <p:spPr bwMode="invGray">
            <a:xfrm>
              <a:off x="3010" y="2213"/>
              <a:ext cx="367" cy="343"/>
            </a:xfrm>
            <a:custGeom>
              <a:avLst/>
              <a:gdLst>
                <a:gd name="T0" fmla="*/ 0 w 367"/>
                <a:gd name="T1" fmla="*/ 2 h 343"/>
                <a:gd name="T2" fmla="*/ 0 w 367"/>
                <a:gd name="T3" fmla="*/ 221 h 343"/>
                <a:gd name="T4" fmla="*/ 3 w 367"/>
                <a:gd name="T5" fmla="*/ 239 h 343"/>
                <a:gd name="T6" fmla="*/ 8 w 367"/>
                <a:gd name="T7" fmla="*/ 255 h 343"/>
                <a:gd name="T8" fmla="*/ 16 w 367"/>
                <a:gd name="T9" fmla="*/ 267 h 343"/>
                <a:gd name="T10" fmla="*/ 26 w 367"/>
                <a:gd name="T11" fmla="*/ 280 h 343"/>
                <a:gd name="T12" fmla="*/ 40 w 367"/>
                <a:gd name="T13" fmla="*/ 296 h 343"/>
                <a:gd name="T14" fmla="*/ 64 w 367"/>
                <a:gd name="T15" fmla="*/ 312 h 343"/>
                <a:gd name="T16" fmla="*/ 91 w 367"/>
                <a:gd name="T17" fmla="*/ 325 h 343"/>
                <a:gd name="T18" fmla="*/ 123 w 367"/>
                <a:gd name="T19" fmla="*/ 335 h 343"/>
                <a:gd name="T20" fmla="*/ 157 w 367"/>
                <a:gd name="T21" fmla="*/ 341 h 343"/>
                <a:gd name="T22" fmla="*/ 190 w 367"/>
                <a:gd name="T23" fmla="*/ 343 h 343"/>
                <a:gd name="T24" fmla="*/ 226 w 367"/>
                <a:gd name="T25" fmla="*/ 338 h 343"/>
                <a:gd name="T26" fmla="*/ 256 w 367"/>
                <a:gd name="T27" fmla="*/ 333 h 343"/>
                <a:gd name="T28" fmla="*/ 290 w 367"/>
                <a:gd name="T29" fmla="*/ 320 h 343"/>
                <a:gd name="T30" fmla="*/ 317 w 367"/>
                <a:gd name="T31" fmla="*/ 306 h 343"/>
                <a:gd name="T32" fmla="*/ 341 w 367"/>
                <a:gd name="T33" fmla="*/ 285 h 343"/>
                <a:gd name="T34" fmla="*/ 360 w 367"/>
                <a:gd name="T35" fmla="*/ 258 h 343"/>
                <a:gd name="T36" fmla="*/ 365 w 367"/>
                <a:gd name="T37" fmla="*/ 235 h 343"/>
                <a:gd name="T38" fmla="*/ 366 w 367"/>
                <a:gd name="T39" fmla="*/ 216 h 343"/>
                <a:gd name="T40" fmla="*/ 367 w 367"/>
                <a:gd name="T41" fmla="*/ 0 h 343"/>
                <a:gd name="T42" fmla="*/ 0 w 367"/>
                <a:gd name="T43" fmla="*/ 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7" h="343">
                  <a:moveTo>
                    <a:pt x="0" y="2"/>
                  </a:moveTo>
                  <a:lnTo>
                    <a:pt x="0" y="221"/>
                  </a:lnTo>
                  <a:lnTo>
                    <a:pt x="3" y="239"/>
                  </a:lnTo>
                  <a:lnTo>
                    <a:pt x="8" y="255"/>
                  </a:lnTo>
                  <a:lnTo>
                    <a:pt x="16" y="267"/>
                  </a:lnTo>
                  <a:lnTo>
                    <a:pt x="26" y="280"/>
                  </a:lnTo>
                  <a:lnTo>
                    <a:pt x="40" y="296"/>
                  </a:lnTo>
                  <a:lnTo>
                    <a:pt x="64" y="312"/>
                  </a:lnTo>
                  <a:lnTo>
                    <a:pt x="91" y="325"/>
                  </a:lnTo>
                  <a:lnTo>
                    <a:pt x="123" y="335"/>
                  </a:lnTo>
                  <a:lnTo>
                    <a:pt x="157" y="341"/>
                  </a:lnTo>
                  <a:lnTo>
                    <a:pt x="190" y="343"/>
                  </a:lnTo>
                  <a:lnTo>
                    <a:pt x="226" y="338"/>
                  </a:lnTo>
                  <a:lnTo>
                    <a:pt x="256" y="333"/>
                  </a:lnTo>
                  <a:lnTo>
                    <a:pt x="290" y="320"/>
                  </a:lnTo>
                  <a:lnTo>
                    <a:pt x="317" y="306"/>
                  </a:lnTo>
                  <a:lnTo>
                    <a:pt x="341" y="285"/>
                  </a:lnTo>
                  <a:lnTo>
                    <a:pt x="360" y="258"/>
                  </a:lnTo>
                  <a:lnTo>
                    <a:pt x="365" y="235"/>
                  </a:lnTo>
                  <a:lnTo>
                    <a:pt x="366" y="216"/>
                  </a:lnTo>
                  <a:lnTo>
                    <a:pt x="367" y="0"/>
                  </a:lnTo>
                  <a:lnTo>
                    <a:pt x="0" y="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35"/>
            <p:cNvSpPr>
              <a:spLocks noChangeArrowheads="1"/>
            </p:cNvSpPr>
            <p:nvPr/>
          </p:nvSpPr>
          <p:spPr bwMode="invGray">
            <a:xfrm>
              <a:off x="3012" y="2089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invGray">
            <a:xfrm>
              <a:off x="3202" y="2373"/>
              <a:ext cx="0" cy="183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37"/>
          <p:cNvGrpSpPr>
            <a:grpSpLocks/>
          </p:cNvGrpSpPr>
          <p:nvPr/>
        </p:nvGrpSpPr>
        <p:grpSpPr bwMode="auto">
          <a:xfrm>
            <a:off x="5532438" y="3062288"/>
            <a:ext cx="584200" cy="1181100"/>
            <a:chOff x="3485" y="2301"/>
            <a:chExt cx="368" cy="744"/>
          </a:xfrm>
        </p:grpSpPr>
        <p:sp>
          <p:nvSpPr>
            <p:cNvPr id="110" name="Freeform 38"/>
            <p:cNvSpPr>
              <a:spLocks/>
            </p:cNvSpPr>
            <p:nvPr/>
          </p:nvSpPr>
          <p:spPr bwMode="invGray">
            <a:xfrm>
              <a:off x="3485" y="2448"/>
              <a:ext cx="368" cy="597"/>
            </a:xfrm>
            <a:custGeom>
              <a:avLst/>
              <a:gdLst>
                <a:gd name="T0" fmla="*/ 0 w 368"/>
                <a:gd name="T1" fmla="*/ 0 h 597"/>
                <a:gd name="T2" fmla="*/ 1 w 368"/>
                <a:gd name="T3" fmla="*/ 475 h 597"/>
                <a:gd name="T4" fmla="*/ 4 w 368"/>
                <a:gd name="T5" fmla="*/ 493 h 597"/>
                <a:gd name="T6" fmla="*/ 9 w 368"/>
                <a:gd name="T7" fmla="*/ 509 h 597"/>
                <a:gd name="T8" fmla="*/ 17 w 368"/>
                <a:gd name="T9" fmla="*/ 521 h 597"/>
                <a:gd name="T10" fmla="*/ 27 w 368"/>
                <a:gd name="T11" fmla="*/ 534 h 597"/>
                <a:gd name="T12" fmla="*/ 41 w 368"/>
                <a:gd name="T13" fmla="*/ 550 h 597"/>
                <a:gd name="T14" fmla="*/ 65 w 368"/>
                <a:gd name="T15" fmla="*/ 566 h 597"/>
                <a:gd name="T16" fmla="*/ 92 w 368"/>
                <a:gd name="T17" fmla="*/ 579 h 597"/>
                <a:gd name="T18" fmla="*/ 124 w 368"/>
                <a:gd name="T19" fmla="*/ 589 h 597"/>
                <a:gd name="T20" fmla="*/ 158 w 368"/>
                <a:gd name="T21" fmla="*/ 595 h 597"/>
                <a:gd name="T22" fmla="*/ 191 w 368"/>
                <a:gd name="T23" fmla="*/ 597 h 597"/>
                <a:gd name="T24" fmla="*/ 227 w 368"/>
                <a:gd name="T25" fmla="*/ 592 h 597"/>
                <a:gd name="T26" fmla="*/ 257 w 368"/>
                <a:gd name="T27" fmla="*/ 587 h 597"/>
                <a:gd name="T28" fmla="*/ 291 w 368"/>
                <a:gd name="T29" fmla="*/ 574 h 597"/>
                <a:gd name="T30" fmla="*/ 318 w 368"/>
                <a:gd name="T31" fmla="*/ 560 h 597"/>
                <a:gd name="T32" fmla="*/ 342 w 368"/>
                <a:gd name="T33" fmla="*/ 539 h 597"/>
                <a:gd name="T34" fmla="*/ 361 w 368"/>
                <a:gd name="T35" fmla="*/ 512 h 597"/>
                <a:gd name="T36" fmla="*/ 366 w 368"/>
                <a:gd name="T37" fmla="*/ 489 h 597"/>
                <a:gd name="T38" fmla="*/ 367 w 368"/>
                <a:gd name="T39" fmla="*/ 470 h 597"/>
                <a:gd name="T40" fmla="*/ 368 w 368"/>
                <a:gd name="T41" fmla="*/ 3 h 597"/>
                <a:gd name="T42" fmla="*/ 0 w 368"/>
                <a:gd name="T43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597">
                  <a:moveTo>
                    <a:pt x="0" y="0"/>
                  </a:moveTo>
                  <a:lnTo>
                    <a:pt x="1" y="475"/>
                  </a:lnTo>
                  <a:lnTo>
                    <a:pt x="4" y="493"/>
                  </a:lnTo>
                  <a:lnTo>
                    <a:pt x="9" y="509"/>
                  </a:lnTo>
                  <a:lnTo>
                    <a:pt x="17" y="521"/>
                  </a:lnTo>
                  <a:lnTo>
                    <a:pt x="27" y="534"/>
                  </a:lnTo>
                  <a:lnTo>
                    <a:pt x="41" y="550"/>
                  </a:lnTo>
                  <a:lnTo>
                    <a:pt x="65" y="566"/>
                  </a:lnTo>
                  <a:lnTo>
                    <a:pt x="92" y="579"/>
                  </a:lnTo>
                  <a:lnTo>
                    <a:pt x="124" y="589"/>
                  </a:lnTo>
                  <a:lnTo>
                    <a:pt x="158" y="595"/>
                  </a:lnTo>
                  <a:lnTo>
                    <a:pt x="191" y="597"/>
                  </a:lnTo>
                  <a:lnTo>
                    <a:pt x="227" y="592"/>
                  </a:lnTo>
                  <a:lnTo>
                    <a:pt x="257" y="587"/>
                  </a:lnTo>
                  <a:lnTo>
                    <a:pt x="291" y="574"/>
                  </a:lnTo>
                  <a:lnTo>
                    <a:pt x="318" y="560"/>
                  </a:lnTo>
                  <a:lnTo>
                    <a:pt x="342" y="539"/>
                  </a:lnTo>
                  <a:lnTo>
                    <a:pt x="361" y="512"/>
                  </a:lnTo>
                  <a:lnTo>
                    <a:pt x="366" y="489"/>
                  </a:lnTo>
                  <a:lnTo>
                    <a:pt x="367" y="470"/>
                  </a:lnTo>
                  <a:lnTo>
                    <a:pt x="368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39"/>
            <p:cNvSpPr>
              <a:spLocks noChangeArrowheads="1"/>
            </p:cNvSpPr>
            <p:nvPr/>
          </p:nvSpPr>
          <p:spPr bwMode="invGray">
            <a:xfrm>
              <a:off x="3488" y="2301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invGray">
            <a:xfrm>
              <a:off x="3678" y="2596"/>
              <a:ext cx="0" cy="434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41"/>
          <p:cNvGrpSpPr>
            <a:grpSpLocks/>
          </p:cNvGrpSpPr>
          <p:nvPr/>
        </p:nvGrpSpPr>
        <p:grpSpPr bwMode="auto">
          <a:xfrm>
            <a:off x="6294438" y="3062288"/>
            <a:ext cx="584200" cy="1450975"/>
            <a:chOff x="3965" y="2301"/>
            <a:chExt cx="368" cy="914"/>
          </a:xfrm>
        </p:grpSpPr>
        <p:sp>
          <p:nvSpPr>
            <p:cNvPr id="114" name="Freeform 42"/>
            <p:cNvSpPr>
              <a:spLocks/>
            </p:cNvSpPr>
            <p:nvPr/>
          </p:nvSpPr>
          <p:spPr bwMode="invGray">
            <a:xfrm>
              <a:off x="3965" y="2445"/>
              <a:ext cx="368" cy="770"/>
            </a:xfrm>
            <a:custGeom>
              <a:avLst/>
              <a:gdLst>
                <a:gd name="T0" fmla="*/ 0 w 368"/>
                <a:gd name="T1" fmla="*/ 0 h 770"/>
                <a:gd name="T2" fmla="*/ 1 w 368"/>
                <a:gd name="T3" fmla="*/ 648 h 770"/>
                <a:gd name="T4" fmla="*/ 4 w 368"/>
                <a:gd name="T5" fmla="*/ 666 h 770"/>
                <a:gd name="T6" fmla="*/ 9 w 368"/>
                <a:gd name="T7" fmla="*/ 682 h 770"/>
                <a:gd name="T8" fmla="*/ 17 w 368"/>
                <a:gd name="T9" fmla="*/ 694 h 770"/>
                <a:gd name="T10" fmla="*/ 27 w 368"/>
                <a:gd name="T11" fmla="*/ 707 h 770"/>
                <a:gd name="T12" fmla="*/ 41 w 368"/>
                <a:gd name="T13" fmla="*/ 723 h 770"/>
                <a:gd name="T14" fmla="*/ 65 w 368"/>
                <a:gd name="T15" fmla="*/ 739 h 770"/>
                <a:gd name="T16" fmla="*/ 92 w 368"/>
                <a:gd name="T17" fmla="*/ 752 h 770"/>
                <a:gd name="T18" fmla="*/ 124 w 368"/>
                <a:gd name="T19" fmla="*/ 762 h 770"/>
                <a:gd name="T20" fmla="*/ 158 w 368"/>
                <a:gd name="T21" fmla="*/ 768 h 770"/>
                <a:gd name="T22" fmla="*/ 191 w 368"/>
                <a:gd name="T23" fmla="*/ 770 h 770"/>
                <a:gd name="T24" fmla="*/ 227 w 368"/>
                <a:gd name="T25" fmla="*/ 765 h 770"/>
                <a:gd name="T26" fmla="*/ 257 w 368"/>
                <a:gd name="T27" fmla="*/ 760 h 770"/>
                <a:gd name="T28" fmla="*/ 291 w 368"/>
                <a:gd name="T29" fmla="*/ 747 h 770"/>
                <a:gd name="T30" fmla="*/ 318 w 368"/>
                <a:gd name="T31" fmla="*/ 733 h 770"/>
                <a:gd name="T32" fmla="*/ 342 w 368"/>
                <a:gd name="T33" fmla="*/ 712 h 770"/>
                <a:gd name="T34" fmla="*/ 361 w 368"/>
                <a:gd name="T35" fmla="*/ 685 h 770"/>
                <a:gd name="T36" fmla="*/ 366 w 368"/>
                <a:gd name="T37" fmla="*/ 662 h 770"/>
                <a:gd name="T38" fmla="*/ 367 w 368"/>
                <a:gd name="T39" fmla="*/ 643 h 770"/>
                <a:gd name="T40" fmla="*/ 368 w 368"/>
                <a:gd name="T41" fmla="*/ 3 h 770"/>
                <a:gd name="T42" fmla="*/ 0 w 368"/>
                <a:gd name="T4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770">
                  <a:moveTo>
                    <a:pt x="0" y="0"/>
                  </a:moveTo>
                  <a:lnTo>
                    <a:pt x="1" y="648"/>
                  </a:lnTo>
                  <a:lnTo>
                    <a:pt x="4" y="666"/>
                  </a:lnTo>
                  <a:lnTo>
                    <a:pt x="9" y="682"/>
                  </a:lnTo>
                  <a:lnTo>
                    <a:pt x="17" y="694"/>
                  </a:lnTo>
                  <a:lnTo>
                    <a:pt x="27" y="707"/>
                  </a:lnTo>
                  <a:lnTo>
                    <a:pt x="41" y="723"/>
                  </a:lnTo>
                  <a:lnTo>
                    <a:pt x="65" y="739"/>
                  </a:lnTo>
                  <a:lnTo>
                    <a:pt x="92" y="752"/>
                  </a:lnTo>
                  <a:lnTo>
                    <a:pt x="124" y="762"/>
                  </a:lnTo>
                  <a:lnTo>
                    <a:pt x="158" y="768"/>
                  </a:lnTo>
                  <a:lnTo>
                    <a:pt x="191" y="770"/>
                  </a:lnTo>
                  <a:lnTo>
                    <a:pt x="227" y="765"/>
                  </a:lnTo>
                  <a:lnTo>
                    <a:pt x="257" y="760"/>
                  </a:lnTo>
                  <a:lnTo>
                    <a:pt x="291" y="747"/>
                  </a:lnTo>
                  <a:lnTo>
                    <a:pt x="318" y="733"/>
                  </a:lnTo>
                  <a:lnTo>
                    <a:pt x="342" y="712"/>
                  </a:lnTo>
                  <a:lnTo>
                    <a:pt x="361" y="685"/>
                  </a:lnTo>
                  <a:lnTo>
                    <a:pt x="366" y="662"/>
                  </a:lnTo>
                  <a:lnTo>
                    <a:pt x="367" y="643"/>
                  </a:lnTo>
                  <a:lnTo>
                    <a:pt x="368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43"/>
            <p:cNvSpPr>
              <a:spLocks noChangeArrowheads="1"/>
            </p:cNvSpPr>
            <p:nvPr/>
          </p:nvSpPr>
          <p:spPr bwMode="invGray">
            <a:xfrm>
              <a:off x="3968" y="2301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Line 44"/>
            <p:cNvSpPr>
              <a:spLocks noChangeShapeType="1"/>
            </p:cNvSpPr>
            <p:nvPr/>
          </p:nvSpPr>
          <p:spPr bwMode="invGray">
            <a:xfrm>
              <a:off x="4158" y="2591"/>
              <a:ext cx="0" cy="603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45"/>
          <p:cNvGrpSpPr>
            <a:grpSpLocks/>
          </p:cNvGrpSpPr>
          <p:nvPr/>
        </p:nvGrpSpPr>
        <p:grpSpPr bwMode="auto">
          <a:xfrm>
            <a:off x="7051675" y="3062288"/>
            <a:ext cx="584200" cy="1657350"/>
            <a:chOff x="4442" y="2301"/>
            <a:chExt cx="368" cy="1044"/>
          </a:xfrm>
        </p:grpSpPr>
        <p:sp>
          <p:nvSpPr>
            <p:cNvPr id="118" name="Freeform 46"/>
            <p:cNvSpPr>
              <a:spLocks/>
            </p:cNvSpPr>
            <p:nvPr/>
          </p:nvSpPr>
          <p:spPr bwMode="invGray">
            <a:xfrm>
              <a:off x="4442" y="2448"/>
              <a:ext cx="368" cy="897"/>
            </a:xfrm>
            <a:custGeom>
              <a:avLst/>
              <a:gdLst>
                <a:gd name="T0" fmla="*/ 0 w 368"/>
                <a:gd name="T1" fmla="*/ 0 h 897"/>
                <a:gd name="T2" fmla="*/ 0 w 368"/>
                <a:gd name="T3" fmla="*/ 775 h 897"/>
                <a:gd name="T4" fmla="*/ 3 w 368"/>
                <a:gd name="T5" fmla="*/ 793 h 897"/>
                <a:gd name="T6" fmla="*/ 8 w 368"/>
                <a:gd name="T7" fmla="*/ 809 h 897"/>
                <a:gd name="T8" fmla="*/ 16 w 368"/>
                <a:gd name="T9" fmla="*/ 821 h 897"/>
                <a:gd name="T10" fmla="*/ 26 w 368"/>
                <a:gd name="T11" fmla="*/ 834 h 897"/>
                <a:gd name="T12" fmla="*/ 40 w 368"/>
                <a:gd name="T13" fmla="*/ 850 h 897"/>
                <a:gd name="T14" fmla="*/ 64 w 368"/>
                <a:gd name="T15" fmla="*/ 866 h 897"/>
                <a:gd name="T16" fmla="*/ 91 w 368"/>
                <a:gd name="T17" fmla="*/ 879 h 897"/>
                <a:gd name="T18" fmla="*/ 123 w 368"/>
                <a:gd name="T19" fmla="*/ 889 h 897"/>
                <a:gd name="T20" fmla="*/ 157 w 368"/>
                <a:gd name="T21" fmla="*/ 895 h 897"/>
                <a:gd name="T22" fmla="*/ 190 w 368"/>
                <a:gd name="T23" fmla="*/ 897 h 897"/>
                <a:gd name="T24" fmla="*/ 226 w 368"/>
                <a:gd name="T25" fmla="*/ 892 h 897"/>
                <a:gd name="T26" fmla="*/ 256 w 368"/>
                <a:gd name="T27" fmla="*/ 887 h 897"/>
                <a:gd name="T28" fmla="*/ 290 w 368"/>
                <a:gd name="T29" fmla="*/ 874 h 897"/>
                <a:gd name="T30" fmla="*/ 317 w 368"/>
                <a:gd name="T31" fmla="*/ 860 h 897"/>
                <a:gd name="T32" fmla="*/ 341 w 368"/>
                <a:gd name="T33" fmla="*/ 839 h 897"/>
                <a:gd name="T34" fmla="*/ 360 w 368"/>
                <a:gd name="T35" fmla="*/ 812 h 897"/>
                <a:gd name="T36" fmla="*/ 365 w 368"/>
                <a:gd name="T37" fmla="*/ 789 h 897"/>
                <a:gd name="T38" fmla="*/ 366 w 368"/>
                <a:gd name="T39" fmla="*/ 770 h 897"/>
                <a:gd name="T40" fmla="*/ 368 w 368"/>
                <a:gd name="T41" fmla="*/ 0 h 897"/>
                <a:gd name="T42" fmla="*/ 0 w 36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897">
                  <a:moveTo>
                    <a:pt x="0" y="0"/>
                  </a:moveTo>
                  <a:lnTo>
                    <a:pt x="0" y="775"/>
                  </a:lnTo>
                  <a:lnTo>
                    <a:pt x="3" y="793"/>
                  </a:lnTo>
                  <a:lnTo>
                    <a:pt x="8" y="809"/>
                  </a:lnTo>
                  <a:lnTo>
                    <a:pt x="16" y="821"/>
                  </a:lnTo>
                  <a:lnTo>
                    <a:pt x="26" y="834"/>
                  </a:lnTo>
                  <a:lnTo>
                    <a:pt x="40" y="850"/>
                  </a:lnTo>
                  <a:lnTo>
                    <a:pt x="64" y="866"/>
                  </a:lnTo>
                  <a:lnTo>
                    <a:pt x="91" y="879"/>
                  </a:lnTo>
                  <a:lnTo>
                    <a:pt x="123" y="889"/>
                  </a:lnTo>
                  <a:lnTo>
                    <a:pt x="157" y="895"/>
                  </a:lnTo>
                  <a:lnTo>
                    <a:pt x="190" y="897"/>
                  </a:lnTo>
                  <a:lnTo>
                    <a:pt x="226" y="892"/>
                  </a:lnTo>
                  <a:lnTo>
                    <a:pt x="256" y="887"/>
                  </a:lnTo>
                  <a:lnTo>
                    <a:pt x="290" y="874"/>
                  </a:lnTo>
                  <a:lnTo>
                    <a:pt x="317" y="860"/>
                  </a:lnTo>
                  <a:lnTo>
                    <a:pt x="341" y="839"/>
                  </a:lnTo>
                  <a:lnTo>
                    <a:pt x="360" y="812"/>
                  </a:lnTo>
                  <a:lnTo>
                    <a:pt x="365" y="789"/>
                  </a:lnTo>
                  <a:lnTo>
                    <a:pt x="366" y="770"/>
                  </a:lnTo>
                  <a:lnTo>
                    <a:pt x="3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47"/>
            <p:cNvSpPr>
              <a:spLocks noChangeArrowheads="1"/>
            </p:cNvSpPr>
            <p:nvPr/>
          </p:nvSpPr>
          <p:spPr bwMode="invGray">
            <a:xfrm>
              <a:off x="4444" y="2301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" name="Line 48"/>
            <p:cNvSpPr>
              <a:spLocks noChangeShapeType="1"/>
            </p:cNvSpPr>
            <p:nvPr/>
          </p:nvSpPr>
          <p:spPr bwMode="invGray">
            <a:xfrm>
              <a:off x="4634" y="2608"/>
              <a:ext cx="0" cy="702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49"/>
          <p:cNvGrpSpPr>
            <a:grpSpLocks/>
          </p:cNvGrpSpPr>
          <p:nvPr/>
        </p:nvGrpSpPr>
        <p:grpSpPr bwMode="auto">
          <a:xfrm>
            <a:off x="7807325" y="3062288"/>
            <a:ext cx="581025" cy="1954212"/>
            <a:chOff x="4918" y="2301"/>
            <a:chExt cx="366" cy="1231"/>
          </a:xfrm>
        </p:grpSpPr>
        <p:sp>
          <p:nvSpPr>
            <p:cNvPr id="122" name="Freeform 50"/>
            <p:cNvSpPr>
              <a:spLocks/>
            </p:cNvSpPr>
            <p:nvPr/>
          </p:nvSpPr>
          <p:spPr bwMode="invGray">
            <a:xfrm>
              <a:off x="4918" y="2426"/>
              <a:ext cx="366" cy="1106"/>
            </a:xfrm>
            <a:custGeom>
              <a:avLst/>
              <a:gdLst>
                <a:gd name="T0" fmla="*/ 0 w 366"/>
                <a:gd name="T1" fmla="*/ 0 h 1106"/>
                <a:gd name="T2" fmla="*/ 0 w 366"/>
                <a:gd name="T3" fmla="*/ 984 h 1106"/>
                <a:gd name="T4" fmla="*/ 3 w 366"/>
                <a:gd name="T5" fmla="*/ 1002 h 1106"/>
                <a:gd name="T6" fmla="*/ 8 w 366"/>
                <a:gd name="T7" fmla="*/ 1018 h 1106"/>
                <a:gd name="T8" fmla="*/ 16 w 366"/>
                <a:gd name="T9" fmla="*/ 1030 h 1106"/>
                <a:gd name="T10" fmla="*/ 26 w 366"/>
                <a:gd name="T11" fmla="*/ 1043 h 1106"/>
                <a:gd name="T12" fmla="*/ 40 w 366"/>
                <a:gd name="T13" fmla="*/ 1059 h 1106"/>
                <a:gd name="T14" fmla="*/ 64 w 366"/>
                <a:gd name="T15" fmla="*/ 1075 h 1106"/>
                <a:gd name="T16" fmla="*/ 91 w 366"/>
                <a:gd name="T17" fmla="*/ 1088 h 1106"/>
                <a:gd name="T18" fmla="*/ 123 w 366"/>
                <a:gd name="T19" fmla="*/ 1098 h 1106"/>
                <a:gd name="T20" fmla="*/ 157 w 366"/>
                <a:gd name="T21" fmla="*/ 1104 h 1106"/>
                <a:gd name="T22" fmla="*/ 190 w 366"/>
                <a:gd name="T23" fmla="*/ 1106 h 1106"/>
                <a:gd name="T24" fmla="*/ 226 w 366"/>
                <a:gd name="T25" fmla="*/ 1101 h 1106"/>
                <a:gd name="T26" fmla="*/ 256 w 366"/>
                <a:gd name="T27" fmla="*/ 1096 h 1106"/>
                <a:gd name="T28" fmla="*/ 290 w 366"/>
                <a:gd name="T29" fmla="*/ 1083 h 1106"/>
                <a:gd name="T30" fmla="*/ 317 w 366"/>
                <a:gd name="T31" fmla="*/ 1069 h 1106"/>
                <a:gd name="T32" fmla="*/ 341 w 366"/>
                <a:gd name="T33" fmla="*/ 1048 h 1106"/>
                <a:gd name="T34" fmla="*/ 360 w 366"/>
                <a:gd name="T35" fmla="*/ 1021 h 1106"/>
                <a:gd name="T36" fmla="*/ 365 w 366"/>
                <a:gd name="T37" fmla="*/ 998 h 1106"/>
                <a:gd name="T38" fmla="*/ 366 w 366"/>
                <a:gd name="T39" fmla="*/ 979 h 1106"/>
                <a:gd name="T40" fmla="*/ 365 w 366"/>
                <a:gd name="T41" fmla="*/ 3 h 1106"/>
                <a:gd name="T42" fmla="*/ 0 w 366"/>
                <a:gd name="T43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1106">
                  <a:moveTo>
                    <a:pt x="0" y="0"/>
                  </a:moveTo>
                  <a:lnTo>
                    <a:pt x="0" y="984"/>
                  </a:lnTo>
                  <a:lnTo>
                    <a:pt x="3" y="1002"/>
                  </a:lnTo>
                  <a:lnTo>
                    <a:pt x="8" y="1018"/>
                  </a:lnTo>
                  <a:lnTo>
                    <a:pt x="16" y="1030"/>
                  </a:lnTo>
                  <a:lnTo>
                    <a:pt x="26" y="1043"/>
                  </a:lnTo>
                  <a:lnTo>
                    <a:pt x="40" y="1059"/>
                  </a:lnTo>
                  <a:lnTo>
                    <a:pt x="64" y="1075"/>
                  </a:lnTo>
                  <a:lnTo>
                    <a:pt x="91" y="1088"/>
                  </a:lnTo>
                  <a:lnTo>
                    <a:pt x="123" y="1098"/>
                  </a:lnTo>
                  <a:lnTo>
                    <a:pt x="157" y="1104"/>
                  </a:lnTo>
                  <a:lnTo>
                    <a:pt x="190" y="1106"/>
                  </a:lnTo>
                  <a:lnTo>
                    <a:pt x="226" y="1101"/>
                  </a:lnTo>
                  <a:lnTo>
                    <a:pt x="256" y="1096"/>
                  </a:lnTo>
                  <a:lnTo>
                    <a:pt x="290" y="1083"/>
                  </a:lnTo>
                  <a:lnTo>
                    <a:pt x="317" y="1069"/>
                  </a:lnTo>
                  <a:lnTo>
                    <a:pt x="341" y="1048"/>
                  </a:lnTo>
                  <a:lnTo>
                    <a:pt x="360" y="1021"/>
                  </a:lnTo>
                  <a:lnTo>
                    <a:pt x="365" y="998"/>
                  </a:lnTo>
                  <a:lnTo>
                    <a:pt x="366" y="979"/>
                  </a:lnTo>
                  <a:lnTo>
                    <a:pt x="365" y="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51"/>
            <p:cNvSpPr>
              <a:spLocks noChangeArrowheads="1"/>
            </p:cNvSpPr>
            <p:nvPr/>
          </p:nvSpPr>
          <p:spPr bwMode="invGray">
            <a:xfrm>
              <a:off x="4919" y="2301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Line 52"/>
            <p:cNvSpPr>
              <a:spLocks noChangeShapeType="1"/>
            </p:cNvSpPr>
            <p:nvPr/>
          </p:nvSpPr>
          <p:spPr bwMode="invGray">
            <a:xfrm>
              <a:off x="5110" y="2622"/>
              <a:ext cx="0" cy="862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AutoShape 53"/>
          <p:cNvSpPr>
            <a:spLocks noChangeArrowheads="1"/>
          </p:cNvSpPr>
          <p:nvPr/>
        </p:nvSpPr>
        <p:spPr bwMode="auto">
          <a:xfrm rot="10800000">
            <a:off x="547688" y="1576388"/>
            <a:ext cx="960437" cy="1493837"/>
          </a:xfrm>
          <a:prstGeom prst="downArrow">
            <a:avLst>
              <a:gd name="adj1" fmla="val 69259"/>
              <a:gd name="adj2" fmla="val 4049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6" name="AutoShape 54"/>
          <p:cNvSpPr>
            <a:spLocks noChangeArrowheads="1"/>
          </p:cNvSpPr>
          <p:nvPr/>
        </p:nvSpPr>
        <p:spPr bwMode="auto">
          <a:xfrm>
            <a:off x="533400" y="3589338"/>
            <a:ext cx="960438" cy="1493837"/>
          </a:xfrm>
          <a:prstGeom prst="downArrow">
            <a:avLst>
              <a:gd name="adj1" fmla="val 69259"/>
              <a:gd name="adj2" fmla="val 40497"/>
            </a:avLst>
          </a:pr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7" name="AutoShape 55"/>
          <p:cNvSpPr>
            <a:spLocks noChangeArrowheads="1"/>
          </p:cNvSpPr>
          <p:nvPr/>
        </p:nvSpPr>
        <p:spPr bwMode="auto">
          <a:xfrm>
            <a:off x="393700" y="3022600"/>
            <a:ext cx="1249363" cy="533400"/>
          </a:xfrm>
          <a:prstGeom prst="bevel">
            <a:avLst>
              <a:gd name="adj" fmla="val 12500"/>
            </a:avLst>
          </a:pr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8" name="Text Box 56"/>
          <p:cNvSpPr txBox="1">
            <a:spLocks noChangeArrowheads="1"/>
          </p:cNvSpPr>
          <p:nvPr/>
        </p:nvSpPr>
        <p:spPr bwMode="auto">
          <a:xfrm>
            <a:off x="331788" y="4999038"/>
            <a:ext cx="1368425" cy="47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B0F0"/>
                </a:solidFill>
              </a:rPr>
              <a:t>Low</a:t>
            </a:r>
          </a:p>
        </p:txBody>
      </p:sp>
      <p:sp>
        <p:nvSpPr>
          <p:cNvPr id="129" name="Text Box 57"/>
          <p:cNvSpPr txBox="1">
            <a:spLocks noChangeArrowheads="1"/>
          </p:cNvSpPr>
          <p:nvPr/>
        </p:nvSpPr>
        <p:spPr bwMode="white">
          <a:xfrm>
            <a:off x="295275" y="3082925"/>
            <a:ext cx="1427163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/>
              <a:t>Neutral</a:t>
            </a:r>
          </a:p>
        </p:txBody>
      </p:sp>
      <p:sp>
        <p:nvSpPr>
          <p:cNvPr id="130" name="Text Box 58"/>
          <p:cNvSpPr txBox="1">
            <a:spLocks noChangeArrowheads="1"/>
          </p:cNvSpPr>
          <p:nvPr/>
        </p:nvSpPr>
        <p:spPr bwMode="auto">
          <a:xfrm>
            <a:off x="341313" y="1112838"/>
            <a:ext cx="1368425" cy="47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31" name="Rectangle 59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7696200" cy="1104900"/>
          </a:xfrm>
          <a:noFill/>
        </p:spPr>
        <p:txBody>
          <a:bodyPr/>
          <a:lstStyle/>
          <a:p>
            <a:r>
              <a:rPr lang="en-US" altLang="en-US" sz="5400" dirty="0"/>
              <a:t>Resistance to Change</a:t>
            </a:r>
          </a:p>
        </p:txBody>
      </p:sp>
      <p:sp>
        <p:nvSpPr>
          <p:cNvPr id="132" name="Text Box 60"/>
          <p:cNvSpPr txBox="1">
            <a:spLocks noChangeArrowheads="1"/>
          </p:cNvSpPr>
          <p:nvPr/>
        </p:nvSpPr>
        <p:spPr bwMode="auto">
          <a:xfrm>
            <a:off x="2890838" y="5264150"/>
            <a:ext cx="1454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Finance</a:t>
            </a:r>
          </a:p>
        </p:txBody>
      </p:sp>
      <p:sp>
        <p:nvSpPr>
          <p:cNvPr id="133" name="Text Box 61"/>
          <p:cNvSpPr txBox="1">
            <a:spLocks noChangeArrowheads="1"/>
          </p:cNvSpPr>
          <p:nvPr/>
        </p:nvSpPr>
        <p:spPr bwMode="auto">
          <a:xfrm>
            <a:off x="4579938" y="5257800"/>
            <a:ext cx="1028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H.R.</a:t>
            </a:r>
          </a:p>
        </p:txBody>
      </p:sp>
      <p:sp>
        <p:nvSpPr>
          <p:cNvPr id="134" name="Text Box 62"/>
          <p:cNvSpPr txBox="1">
            <a:spLocks noChangeArrowheads="1"/>
          </p:cNvSpPr>
          <p:nvPr/>
        </p:nvSpPr>
        <p:spPr bwMode="auto">
          <a:xfrm>
            <a:off x="6096000" y="5257800"/>
            <a:ext cx="1028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Eng.</a:t>
            </a:r>
          </a:p>
        </p:txBody>
      </p:sp>
      <p:sp>
        <p:nvSpPr>
          <p:cNvPr id="135" name="Text Box 63"/>
          <p:cNvSpPr txBox="1">
            <a:spLocks noChangeArrowheads="1"/>
          </p:cNvSpPr>
          <p:nvPr/>
        </p:nvSpPr>
        <p:spPr bwMode="auto">
          <a:xfrm>
            <a:off x="7629525" y="5251450"/>
            <a:ext cx="1028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7030A0"/>
                </a:solidFill>
              </a:rPr>
              <a:t>I.T.</a:t>
            </a:r>
          </a:p>
        </p:txBody>
      </p:sp>
      <p:sp>
        <p:nvSpPr>
          <p:cNvPr id="136" name="Text Box 64"/>
          <p:cNvSpPr txBox="1">
            <a:spLocks noChangeArrowheads="1"/>
          </p:cNvSpPr>
          <p:nvPr/>
        </p:nvSpPr>
        <p:spPr bwMode="auto">
          <a:xfrm>
            <a:off x="1555750" y="5264150"/>
            <a:ext cx="1028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7030A0"/>
                </a:solidFill>
              </a:rPr>
              <a:t>Sales</a:t>
            </a:r>
          </a:p>
        </p:txBody>
      </p:sp>
      <p:grpSp>
        <p:nvGrpSpPr>
          <p:cNvPr id="137" name="Group 65"/>
          <p:cNvGrpSpPr>
            <a:grpSpLocks/>
          </p:cNvGrpSpPr>
          <p:nvPr/>
        </p:nvGrpSpPr>
        <p:grpSpPr bwMode="auto">
          <a:xfrm>
            <a:off x="1976438" y="5051425"/>
            <a:ext cx="1485900" cy="892175"/>
            <a:chOff x="1245" y="3554"/>
            <a:chExt cx="936" cy="562"/>
          </a:xfrm>
          <a:effectLst/>
        </p:grpSpPr>
        <p:sp>
          <p:nvSpPr>
            <p:cNvPr id="138" name="Text Box 66"/>
            <p:cNvSpPr txBox="1">
              <a:spLocks noChangeArrowheads="1"/>
            </p:cNvSpPr>
            <p:nvPr/>
          </p:nvSpPr>
          <p:spPr bwMode="auto">
            <a:xfrm>
              <a:off x="1245" y="3874"/>
              <a:ext cx="9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rgbClr val="7030A0"/>
                  </a:solidFill>
                </a:rPr>
                <a:t>Marketing</a:t>
              </a:r>
            </a:p>
          </p:txBody>
        </p:sp>
        <p:sp>
          <p:nvSpPr>
            <p:cNvPr id="139" name="Line 67"/>
            <p:cNvSpPr>
              <a:spLocks noChangeShapeType="1"/>
            </p:cNvSpPr>
            <p:nvPr/>
          </p:nvSpPr>
          <p:spPr bwMode="auto">
            <a:xfrm>
              <a:off x="1766" y="3554"/>
              <a:ext cx="0" cy="298"/>
            </a:xfrm>
            <a:prstGeom prst="line">
              <a:avLst/>
            </a:prstGeom>
            <a:ln>
              <a:solidFill>
                <a:srgbClr val="00B0F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40" name="Group 68"/>
          <p:cNvGrpSpPr>
            <a:grpSpLocks/>
          </p:cNvGrpSpPr>
          <p:nvPr/>
        </p:nvGrpSpPr>
        <p:grpSpPr bwMode="auto">
          <a:xfrm>
            <a:off x="3568700" y="5060950"/>
            <a:ext cx="1774825" cy="882650"/>
            <a:chOff x="2248" y="3560"/>
            <a:chExt cx="1118" cy="556"/>
          </a:xfrm>
          <a:effectLst/>
        </p:grpSpPr>
        <p:sp>
          <p:nvSpPr>
            <p:cNvPr id="141" name="Text Box 69"/>
            <p:cNvSpPr txBox="1">
              <a:spLocks noChangeArrowheads="1"/>
            </p:cNvSpPr>
            <p:nvPr/>
          </p:nvSpPr>
          <p:spPr bwMode="auto">
            <a:xfrm>
              <a:off x="2248" y="3874"/>
              <a:ext cx="111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rgbClr val="7030A0"/>
                  </a:solidFill>
                </a:rPr>
                <a:t>Procurement</a:t>
              </a:r>
            </a:p>
          </p:txBody>
        </p:sp>
        <p:sp>
          <p:nvSpPr>
            <p:cNvPr id="142" name="Line 70"/>
            <p:cNvSpPr>
              <a:spLocks noChangeShapeType="1"/>
            </p:cNvSpPr>
            <p:nvPr/>
          </p:nvSpPr>
          <p:spPr bwMode="auto">
            <a:xfrm>
              <a:off x="2732" y="3560"/>
              <a:ext cx="0" cy="298"/>
            </a:xfrm>
            <a:prstGeom prst="line">
              <a:avLst/>
            </a:prstGeom>
            <a:ln>
              <a:solidFill>
                <a:srgbClr val="00B0F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3" name="Group 71"/>
          <p:cNvGrpSpPr>
            <a:grpSpLocks/>
          </p:cNvGrpSpPr>
          <p:nvPr/>
        </p:nvGrpSpPr>
        <p:grpSpPr bwMode="auto">
          <a:xfrm>
            <a:off x="5399088" y="5060950"/>
            <a:ext cx="1028700" cy="876300"/>
            <a:chOff x="3401" y="3560"/>
            <a:chExt cx="648" cy="552"/>
          </a:xfrm>
          <a:effectLst/>
        </p:grpSpPr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3401" y="3870"/>
              <a:ext cx="64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rgbClr val="7030A0"/>
                  </a:solidFill>
                </a:rPr>
                <a:t>Manu.</a:t>
              </a:r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3689" y="3560"/>
              <a:ext cx="0" cy="298"/>
            </a:xfrm>
            <a:prstGeom prst="line">
              <a:avLst/>
            </a:prstGeom>
            <a:ln>
              <a:solidFill>
                <a:srgbClr val="00B0F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46" name="Group 74"/>
          <p:cNvGrpSpPr>
            <a:grpSpLocks/>
          </p:cNvGrpSpPr>
          <p:nvPr/>
        </p:nvGrpSpPr>
        <p:grpSpPr bwMode="auto">
          <a:xfrm>
            <a:off x="6851650" y="5070475"/>
            <a:ext cx="1028700" cy="866775"/>
            <a:chOff x="4316" y="3566"/>
            <a:chExt cx="648" cy="546"/>
          </a:xfrm>
          <a:effectLst/>
        </p:grpSpPr>
        <p:sp>
          <p:nvSpPr>
            <p:cNvPr id="147" name="Text Box 75"/>
            <p:cNvSpPr txBox="1">
              <a:spLocks noChangeArrowheads="1"/>
            </p:cNvSpPr>
            <p:nvPr/>
          </p:nvSpPr>
          <p:spPr bwMode="auto">
            <a:xfrm>
              <a:off x="4316" y="3870"/>
              <a:ext cx="64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400" dirty="0">
                  <a:solidFill>
                    <a:srgbClr val="7030A0"/>
                  </a:solidFill>
                </a:rPr>
                <a:t>R&amp;D</a:t>
              </a:r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>
              <a:off x="4635" y="3566"/>
              <a:ext cx="0" cy="298"/>
            </a:xfrm>
            <a:prstGeom prst="line">
              <a:avLst/>
            </a:prstGeom>
            <a:ln>
              <a:solidFill>
                <a:srgbClr val="00B0F0"/>
              </a:solidFill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49" name="Group 77"/>
          <p:cNvGrpSpPr>
            <a:grpSpLocks/>
          </p:cNvGrpSpPr>
          <p:nvPr/>
        </p:nvGrpSpPr>
        <p:grpSpPr bwMode="auto">
          <a:xfrm>
            <a:off x="1752600" y="1636713"/>
            <a:ext cx="581025" cy="1811337"/>
            <a:chOff x="1104" y="1419"/>
            <a:chExt cx="366" cy="1141"/>
          </a:xfrm>
        </p:grpSpPr>
        <p:sp>
          <p:nvSpPr>
            <p:cNvPr id="150" name="Freeform 78"/>
            <p:cNvSpPr>
              <a:spLocks/>
            </p:cNvSpPr>
            <p:nvPr/>
          </p:nvSpPr>
          <p:spPr bwMode="invGray">
            <a:xfrm>
              <a:off x="1104" y="1541"/>
              <a:ext cx="366" cy="1019"/>
            </a:xfrm>
            <a:custGeom>
              <a:avLst/>
              <a:gdLst>
                <a:gd name="T0" fmla="*/ 0 w 366"/>
                <a:gd name="T1" fmla="*/ 0 h 1019"/>
                <a:gd name="T2" fmla="*/ 0 w 366"/>
                <a:gd name="T3" fmla="*/ 897 h 1019"/>
                <a:gd name="T4" fmla="*/ 3 w 366"/>
                <a:gd name="T5" fmla="*/ 915 h 1019"/>
                <a:gd name="T6" fmla="*/ 8 w 366"/>
                <a:gd name="T7" fmla="*/ 931 h 1019"/>
                <a:gd name="T8" fmla="*/ 16 w 366"/>
                <a:gd name="T9" fmla="*/ 943 h 1019"/>
                <a:gd name="T10" fmla="*/ 26 w 366"/>
                <a:gd name="T11" fmla="*/ 956 h 1019"/>
                <a:gd name="T12" fmla="*/ 40 w 366"/>
                <a:gd name="T13" fmla="*/ 972 h 1019"/>
                <a:gd name="T14" fmla="*/ 64 w 366"/>
                <a:gd name="T15" fmla="*/ 988 h 1019"/>
                <a:gd name="T16" fmla="*/ 91 w 366"/>
                <a:gd name="T17" fmla="*/ 1001 h 1019"/>
                <a:gd name="T18" fmla="*/ 123 w 366"/>
                <a:gd name="T19" fmla="*/ 1011 h 1019"/>
                <a:gd name="T20" fmla="*/ 157 w 366"/>
                <a:gd name="T21" fmla="*/ 1017 h 1019"/>
                <a:gd name="T22" fmla="*/ 190 w 366"/>
                <a:gd name="T23" fmla="*/ 1019 h 1019"/>
                <a:gd name="T24" fmla="*/ 226 w 366"/>
                <a:gd name="T25" fmla="*/ 1014 h 1019"/>
                <a:gd name="T26" fmla="*/ 256 w 366"/>
                <a:gd name="T27" fmla="*/ 1009 h 1019"/>
                <a:gd name="T28" fmla="*/ 290 w 366"/>
                <a:gd name="T29" fmla="*/ 996 h 1019"/>
                <a:gd name="T30" fmla="*/ 317 w 366"/>
                <a:gd name="T31" fmla="*/ 982 h 1019"/>
                <a:gd name="T32" fmla="*/ 341 w 366"/>
                <a:gd name="T33" fmla="*/ 961 h 1019"/>
                <a:gd name="T34" fmla="*/ 360 w 366"/>
                <a:gd name="T35" fmla="*/ 934 h 1019"/>
                <a:gd name="T36" fmla="*/ 365 w 366"/>
                <a:gd name="T37" fmla="*/ 911 h 1019"/>
                <a:gd name="T38" fmla="*/ 366 w 366"/>
                <a:gd name="T39" fmla="*/ 892 h 1019"/>
                <a:gd name="T40" fmla="*/ 366 w 366"/>
                <a:gd name="T41" fmla="*/ 6 h 1019"/>
                <a:gd name="T42" fmla="*/ 0 w 366"/>
                <a:gd name="T43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6" h="1019">
                  <a:moveTo>
                    <a:pt x="0" y="0"/>
                  </a:moveTo>
                  <a:lnTo>
                    <a:pt x="0" y="897"/>
                  </a:lnTo>
                  <a:lnTo>
                    <a:pt x="3" y="915"/>
                  </a:lnTo>
                  <a:lnTo>
                    <a:pt x="8" y="931"/>
                  </a:lnTo>
                  <a:lnTo>
                    <a:pt x="16" y="943"/>
                  </a:lnTo>
                  <a:lnTo>
                    <a:pt x="26" y="956"/>
                  </a:lnTo>
                  <a:lnTo>
                    <a:pt x="40" y="972"/>
                  </a:lnTo>
                  <a:lnTo>
                    <a:pt x="64" y="988"/>
                  </a:lnTo>
                  <a:lnTo>
                    <a:pt x="91" y="1001"/>
                  </a:lnTo>
                  <a:lnTo>
                    <a:pt x="123" y="1011"/>
                  </a:lnTo>
                  <a:lnTo>
                    <a:pt x="157" y="1017"/>
                  </a:lnTo>
                  <a:lnTo>
                    <a:pt x="190" y="1019"/>
                  </a:lnTo>
                  <a:lnTo>
                    <a:pt x="226" y="1014"/>
                  </a:lnTo>
                  <a:lnTo>
                    <a:pt x="256" y="1009"/>
                  </a:lnTo>
                  <a:lnTo>
                    <a:pt x="290" y="996"/>
                  </a:lnTo>
                  <a:lnTo>
                    <a:pt x="317" y="982"/>
                  </a:lnTo>
                  <a:lnTo>
                    <a:pt x="341" y="961"/>
                  </a:lnTo>
                  <a:lnTo>
                    <a:pt x="360" y="934"/>
                  </a:lnTo>
                  <a:lnTo>
                    <a:pt x="365" y="911"/>
                  </a:lnTo>
                  <a:lnTo>
                    <a:pt x="366" y="892"/>
                  </a:lnTo>
                  <a:lnTo>
                    <a:pt x="366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79"/>
            <p:cNvSpPr>
              <a:spLocks noChangeArrowheads="1"/>
            </p:cNvSpPr>
            <p:nvPr/>
          </p:nvSpPr>
          <p:spPr bwMode="invGray">
            <a:xfrm>
              <a:off x="1106" y="1419"/>
              <a:ext cx="364" cy="259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80000"/>
                </a:gs>
                <a:gs pos="100000">
                  <a:srgbClr val="00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invGray">
            <a:xfrm>
              <a:off x="1296" y="1698"/>
              <a:ext cx="0" cy="862"/>
            </a:xfrm>
            <a:prstGeom prst="line">
              <a:avLst/>
            </a:prstGeom>
            <a:noFill/>
            <a:ln w="7620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Line 81"/>
          <p:cNvSpPr>
            <a:spLocks noChangeShapeType="1"/>
          </p:cNvSpPr>
          <p:nvPr/>
        </p:nvSpPr>
        <p:spPr bwMode="auto">
          <a:xfrm>
            <a:off x="1517650" y="3295650"/>
            <a:ext cx="71770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utoUpdateAnimBg="0"/>
      <p:bldP spid="133" grpId="0" autoUpdateAnimBg="0"/>
      <p:bldP spid="134" grpId="0" autoUpdateAnimBg="0"/>
      <p:bldP spid="135" grpId="0" autoUpdateAnimBg="0"/>
      <p:bldP spid="136" grpId="0" autoUpdateAnimBg="0"/>
      <p:bldP spid="15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193925" y="3009900"/>
            <a:ext cx="1463675" cy="1081088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3657600" y="3513138"/>
            <a:ext cx="1050925" cy="579437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724400" y="3513138"/>
            <a:ext cx="1189038" cy="1143000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97563" y="2019300"/>
            <a:ext cx="1662112" cy="2622550"/>
          </a:xfrm>
          <a:prstGeom prst="lin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696200" cy="1104900"/>
          </a:xfrm>
          <a:noFill/>
        </p:spPr>
        <p:txBody>
          <a:bodyPr/>
          <a:lstStyle/>
          <a:p>
            <a:r>
              <a:rPr lang="en-US" altLang="en-US" sz="5400" dirty="0"/>
              <a:t>Change Process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-334962" y="3544888"/>
            <a:ext cx="310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i="1" dirty="0">
                <a:solidFill>
                  <a:srgbClr val="7030A0"/>
                </a:solidFill>
              </a:rPr>
              <a:t>Support for Change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52875" y="5418138"/>
            <a:ext cx="93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i="1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524000" y="1257300"/>
            <a:ext cx="258763" cy="4202113"/>
          </a:xfrm>
          <a:custGeom>
            <a:avLst/>
            <a:gdLst>
              <a:gd name="T0" fmla="*/ 0 w 163"/>
              <a:gd name="T1" fmla="*/ 4202113 h 2647"/>
              <a:gd name="T2" fmla="*/ 255588 w 163"/>
              <a:gd name="T3" fmla="*/ 4006850 h 2647"/>
              <a:gd name="T4" fmla="*/ 258763 w 163"/>
              <a:gd name="T5" fmla="*/ 0 h 2647"/>
              <a:gd name="T6" fmla="*/ 0 w 163"/>
              <a:gd name="T7" fmla="*/ 190500 h 2647"/>
              <a:gd name="T8" fmla="*/ 0 w 163"/>
              <a:gd name="T9" fmla="*/ 4202113 h 26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2647">
                <a:moveTo>
                  <a:pt x="0" y="2647"/>
                </a:moveTo>
                <a:lnTo>
                  <a:pt x="161" y="2524"/>
                </a:lnTo>
                <a:lnTo>
                  <a:pt x="163" y="0"/>
                </a:lnTo>
                <a:lnTo>
                  <a:pt x="0" y="120"/>
                </a:lnTo>
                <a:lnTo>
                  <a:pt x="0" y="2647"/>
                </a:ln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C0C0C0"/>
              </a:gs>
              <a:gs pos="100000">
                <a:srgbClr val="767676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0861" dir="251923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1524000" y="5260975"/>
            <a:ext cx="6223000" cy="198438"/>
          </a:xfrm>
          <a:custGeom>
            <a:avLst/>
            <a:gdLst>
              <a:gd name="T0" fmla="*/ 0 w 3920"/>
              <a:gd name="T1" fmla="*/ 198438 h 152"/>
              <a:gd name="T2" fmla="*/ 254000 w 3920"/>
              <a:gd name="T3" fmla="*/ 0 h 152"/>
              <a:gd name="T4" fmla="*/ 6019800 w 3920"/>
              <a:gd name="T5" fmla="*/ 0 h 152"/>
              <a:gd name="T6" fmla="*/ 6223000 w 3920"/>
              <a:gd name="T7" fmla="*/ 198438 h 152"/>
              <a:gd name="T8" fmla="*/ 0 w 3920"/>
              <a:gd name="T9" fmla="*/ 198438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20" h="152">
                <a:moveTo>
                  <a:pt x="0" y="152"/>
                </a:moveTo>
                <a:lnTo>
                  <a:pt x="160" y="0"/>
                </a:lnTo>
                <a:lnTo>
                  <a:pt x="3792" y="0"/>
                </a:lnTo>
                <a:lnTo>
                  <a:pt x="3920" y="152"/>
                </a:lnTo>
                <a:lnTo>
                  <a:pt x="0" y="152"/>
                </a:lnTo>
                <a:close/>
              </a:path>
            </a:pathLst>
          </a:custGeom>
          <a:gradFill rotWithShape="0">
            <a:gsLst>
              <a:gs pos="0">
                <a:srgbClr val="404040"/>
              </a:gs>
              <a:gs pos="50000">
                <a:srgbClr val="C0C0C0"/>
              </a:gs>
              <a:gs pos="100000">
                <a:srgbClr val="40404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0861" dir="251923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937125" y="5718175"/>
            <a:ext cx="6096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rot="16200000">
            <a:off x="951707" y="1921669"/>
            <a:ext cx="609600" cy="158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516063" y="1433513"/>
            <a:ext cx="6226175" cy="4014787"/>
          </a:xfrm>
          <a:custGeom>
            <a:avLst/>
            <a:gdLst>
              <a:gd name="T0" fmla="*/ 6226175 w 3922"/>
              <a:gd name="T1" fmla="*/ 4014787 h 2136"/>
              <a:gd name="T2" fmla="*/ 0 w 3922"/>
              <a:gd name="T3" fmla="*/ 4014787 h 2136"/>
              <a:gd name="T4" fmla="*/ 0 w 3922"/>
              <a:gd name="T5" fmla="*/ 0 h 2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2" h="2136">
                <a:moveTo>
                  <a:pt x="3922" y="2136"/>
                </a:moveTo>
                <a:lnTo>
                  <a:pt x="0" y="213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300288" y="2760663"/>
            <a:ext cx="1028700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7030A0"/>
                </a:solidFill>
              </a:rPr>
              <a:t>Denial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2049463" y="2857500"/>
            <a:ext cx="301625" cy="2619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52725" y="4251325"/>
            <a:ext cx="1790700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Resistance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508375" y="3948113"/>
            <a:ext cx="301625" cy="261937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867150" y="3028950"/>
            <a:ext cx="1684338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Exploration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4562475" y="3368675"/>
            <a:ext cx="301625" cy="2619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970463" y="4773613"/>
            <a:ext cx="1866900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Resistance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751513" y="4473575"/>
            <a:ext cx="301625" cy="2619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945313" y="1482725"/>
            <a:ext cx="1227137" cy="3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7030A0"/>
                </a:solidFill>
              </a:rPr>
              <a:t>Support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7412038" y="1884363"/>
            <a:ext cx="301625" cy="261937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0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utoUpdateAnimBg="0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utoUpdateAnimBg="0"/>
      <p:bldP spid="25" grpId="0" animBg="1"/>
      <p:bldP spid="26" grpId="0" autoUpdateAnimBg="0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96200" cy="1104900"/>
          </a:xfrm>
        </p:spPr>
        <p:txBody>
          <a:bodyPr/>
          <a:lstStyle/>
          <a:p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Types of Cultures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7145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rial" charset="0"/>
              </a:rPr>
              <a:t>Cooperative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 err="1">
                <a:latin typeface="Arial" charset="0"/>
              </a:rPr>
              <a:t>Noncooperative</a:t>
            </a:r>
            <a:endParaRPr lang="en-US" altLang="en-US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Isolated (large companies)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Fragmented (multinational)</a:t>
            </a:r>
          </a:p>
        </p:txBody>
      </p:sp>
    </p:spTree>
    <p:extLst>
      <p:ext uri="{BB962C8B-B14F-4D97-AF65-F5344CB8AC3E}">
        <p14:creationId xmlns:p14="http://schemas.microsoft.com/office/powerpoint/2010/main" val="2444943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0"/>
            <a:ext cx="7999413" cy="1104900"/>
          </a:xfrm>
          <a:noFill/>
          <a:effectLst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sz="4400" dirty="0"/>
              <a:t>Integrated Processes for </a:t>
            </a:r>
            <a:br>
              <a:rPr lang="en-US" altLang="en-US" sz="4400" dirty="0"/>
            </a:br>
            <a:r>
              <a:rPr lang="en-US" altLang="en-US" sz="4400" dirty="0"/>
              <a:t>The 21st Century</a:t>
            </a:r>
            <a:endParaRPr lang="en-US" altLang="en-US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363913" y="1600200"/>
            <a:ext cx="2555875" cy="2554287"/>
          </a:xfrm>
          <a:prstGeom prst="ellipse">
            <a:avLst/>
          </a:prstGeom>
          <a:solidFill>
            <a:srgbClr val="66CCFF">
              <a:alpha val="50196"/>
            </a:srgbClr>
          </a:solidFill>
          <a:ln w="50800">
            <a:solidFill>
              <a:srgbClr val="7030A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418013" y="2270125"/>
            <a:ext cx="2551112" cy="2554287"/>
          </a:xfrm>
          <a:prstGeom prst="ellipse">
            <a:avLst/>
          </a:prstGeom>
          <a:solidFill>
            <a:srgbClr val="B3A2C7">
              <a:alpha val="50196"/>
            </a:srgbClr>
          </a:solidFill>
          <a:ln w="50800">
            <a:solidFill>
              <a:srgbClr val="7030A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359275" y="3406775"/>
            <a:ext cx="2554288" cy="2552700"/>
          </a:xfrm>
          <a:prstGeom prst="ellipse">
            <a:avLst/>
          </a:prstGeom>
          <a:solidFill>
            <a:srgbClr val="7030A0">
              <a:alpha val="50195"/>
            </a:srgbClr>
          </a:solidFill>
          <a:ln w="57150">
            <a:solidFill>
              <a:srgbClr val="7030A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254250" y="2249487"/>
            <a:ext cx="2552700" cy="2552700"/>
          </a:xfrm>
          <a:prstGeom prst="ellipse">
            <a:avLst/>
          </a:prstGeom>
          <a:solidFill>
            <a:srgbClr val="00B0F0">
              <a:alpha val="50196"/>
            </a:srgbClr>
          </a:solidFill>
          <a:ln w="50800">
            <a:solidFill>
              <a:srgbClr val="7030A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363788" y="3406775"/>
            <a:ext cx="2551112" cy="2552700"/>
          </a:xfrm>
          <a:prstGeom prst="ellipse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57150">
            <a:solidFill>
              <a:srgbClr val="7030A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743200" y="1273175"/>
            <a:ext cx="3841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7030A0"/>
                </a:solidFill>
                <a:latin typeface="+mn-lt"/>
              </a:rPr>
              <a:t>Project Management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07950" y="2682875"/>
            <a:ext cx="29194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Concurrent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Engineering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76988" y="4938713"/>
            <a:ext cx="291941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7030A0"/>
                </a:solidFill>
                <a:latin typeface="+mn-lt"/>
              </a:rPr>
              <a:t>Risk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7030A0"/>
                </a:solidFill>
                <a:latin typeface="+mn-lt"/>
              </a:rPr>
              <a:t>Management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7462" y="4967288"/>
            <a:ext cx="29194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Change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Management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529388" y="2514600"/>
            <a:ext cx="291941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Total Quality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7030A0"/>
                </a:solidFill>
                <a:latin typeface="+mn-lt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5053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Imperatives </a:t>
            </a:r>
            <a:r>
              <a:rPr lang="en-US" sz="18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526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Technology requires more and more specialized manpower.</a:t>
            </a:r>
          </a:p>
          <a:p>
            <a:r>
              <a:rPr lang="en-US" altLang="en-US" sz="2800" dirty="0"/>
              <a:t>The inevitable counterpart of specialization is organization.</a:t>
            </a:r>
          </a:p>
          <a:p>
            <a:r>
              <a:rPr lang="en-US" altLang="en-US" sz="2800" dirty="0"/>
              <a:t>The above five “imperatives” identify the necessity for more effective planning, scheduling, and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6863" y="1416050"/>
            <a:ext cx="2349500" cy="4064000"/>
          </a:xfrm>
          <a:prstGeom prst="rect">
            <a:avLst/>
          </a:prstGeom>
          <a:solidFill>
            <a:srgbClr val="7030A0"/>
          </a:solidFill>
          <a:ln w="12700" cap="flat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Yrs: 1990-2000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696200" cy="1104900"/>
          </a:xfrm>
          <a:noFill/>
          <a:effectLst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Integrated Processes</a:t>
            </a:r>
            <a:br>
              <a:rPr lang="en-US" altLang="en-US" dirty="0"/>
            </a:br>
            <a:r>
              <a:rPr lang="en-US" altLang="en-US" sz="3600" dirty="0"/>
              <a:t>(Past, Present, and Future)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5750" y="2474243"/>
            <a:ext cx="2376488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33363" indent="-233363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Project management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Total quality management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Concurrent engineering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Scope change management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Risk management</a:t>
            </a:r>
            <a:endParaRPr lang="en-US" altLang="en-US" sz="18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23850" y="1866900"/>
            <a:ext cx="23495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59150" y="1416050"/>
            <a:ext cx="2349500" cy="406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1800" b="1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382963" y="2743200"/>
            <a:ext cx="233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429375" y="1931988"/>
            <a:ext cx="233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flipH="1">
            <a:off x="5410200" y="3259138"/>
            <a:ext cx="977900" cy="596900"/>
          </a:xfrm>
          <a:prstGeom prst="rightArrow">
            <a:avLst>
              <a:gd name="adj1" fmla="val 75537"/>
              <a:gd name="adj2" fmla="val 69150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388100" y="1409701"/>
            <a:ext cx="2349500" cy="4440238"/>
          </a:xfrm>
          <a:prstGeom prst="rect">
            <a:avLst/>
          </a:prstGeom>
          <a:solidFill>
            <a:srgbClr val="00B0F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 err="1"/>
              <a:t>Yrs</a:t>
            </a:r>
            <a:r>
              <a:rPr lang="en-US" altLang="en-US" sz="2400" b="1" dirty="0"/>
              <a:t>: 2000-2017</a:t>
            </a:r>
            <a:endParaRPr lang="en-US" altLang="en-US" sz="1800" b="1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29375" y="2827338"/>
            <a:ext cx="23082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33363" indent="-233363"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Supply chain management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Business processes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Feasibility studies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Cost-benefit analyses (ROI)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Arial" charset="0"/>
              </a:rPr>
              <a:t>Capital budgeting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388100" y="1931988"/>
            <a:ext cx="23495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913" y="1844675"/>
            <a:ext cx="2859087" cy="900113"/>
            <a:chOff x="39" y="1378"/>
            <a:chExt cx="1801" cy="567"/>
          </a:xfrm>
          <a:effectLst/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23" y="1378"/>
              <a:ext cx="1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/>
                <a:t>Integrated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9" y="1618"/>
              <a:ext cx="18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/>
                <a:t>Processes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6113463" y="1893888"/>
            <a:ext cx="2859087" cy="900112"/>
            <a:chOff x="39" y="1378"/>
            <a:chExt cx="1801" cy="567"/>
          </a:xfrm>
          <a:effectLst/>
        </p:grpSpPr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23" y="1378"/>
              <a:ext cx="1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 dirty="0"/>
                <a:t>Integrated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" y="1618"/>
              <a:ext cx="18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 dirty="0"/>
                <a:t>Processes</a:t>
              </a:r>
            </a:p>
          </p:txBody>
        </p:sp>
      </p:grp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96863" y="2706688"/>
            <a:ext cx="237648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388100" y="2755900"/>
            <a:ext cx="23256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3617913" y="3259138"/>
            <a:ext cx="1809750" cy="1695450"/>
            <a:chOff x="2304" y="1884"/>
            <a:chExt cx="1140" cy="1068"/>
          </a:xfrm>
          <a:effectLst/>
        </p:grpSpPr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2544" y="1884"/>
              <a:ext cx="660" cy="60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784" y="2064"/>
              <a:ext cx="660" cy="6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304" y="2064"/>
              <a:ext cx="660" cy="6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304" y="2340"/>
              <a:ext cx="660" cy="6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2784" y="2352"/>
              <a:ext cx="660" cy="6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5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2663825" y="3259138"/>
            <a:ext cx="901700" cy="585787"/>
          </a:xfrm>
          <a:prstGeom prst="rightArrow">
            <a:avLst>
              <a:gd name="adj1" fmla="val 75000"/>
              <a:gd name="adj2" fmla="val 77015"/>
            </a:avLst>
          </a:prstGeom>
          <a:solidFill>
            <a:schemeClr val="accent4">
              <a:lumMod val="7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746546" y="1367959"/>
            <a:ext cx="1435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>
                <a:latin typeface="Book Antiqua" pitchFamily="18" charset="0"/>
              </a:rPr>
              <a:t>Current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84294" y="1793409"/>
            <a:ext cx="183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>
                <a:latin typeface="Book Antiqua" pitchFamily="18" charset="0"/>
              </a:rPr>
              <a:t>Integrated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615902" y="2228384"/>
            <a:ext cx="1696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5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5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dirty="0">
                <a:latin typeface="Book Antiqua" pitchFamily="18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6482154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Knowledge Repositories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066800" y="1593850"/>
            <a:ext cx="6781800" cy="3962400"/>
            <a:chOff x="912" y="1200"/>
            <a:chExt cx="4272" cy="249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912" y="1200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12" y="3696"/>
              <a:ext cx="4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285875" y="2508250"/>
            <a:ext cx="6867525" cy="2895600"/>
            <a:chOff x="1194" y="1728"/>
            <a:chExt cx="4326" cy="1824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200" y="2688"/>
              <a:ext cx="960" cy="864"/>
              <a:chOff x="1536" y="1776"/>
              <a:chExt cx="720" cy="864"/>
            </a:xfrm>
          </p:grpSpPr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640" y="2256"/>
              <a:ext cx="1056" cy="1296"/>
              <a:chOff x="1536" y="1776"/>
              <a:chExt cx="720" cy="864"/>
            </a:xfrm>
          </p:grpSpPr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4272" y="1728"/>
              <a:ext cx="1248" cy="1824"/>
              <a:chOff x="1536" y="1776"/>
              <a:chExt cx="720" cy="864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7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194" y="2900"/>
              <a:ext cx="7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0" dirty="0">
                  <a:latin typeface="Tahoma" panose="020B0604030504040204" pitchFamily="34" charset="0"/>
                </a:rPr>
                <a:t>PM Best</a:t>
              </a:r>
            </a:p>
            <a:p>
              <a:pPr algn="ctr"/>
              <a:r>
                <a:rPr lang="en-US" altLang="en-US" sz="1800" i="0" dirty="0">
                  <a:latin typeface="Tahoma" panose="020B0604030504040204" pitchFamily="34" charset="0"/>
                </a:rPr>
                <a:t>Practices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682" y="2591"/>
              <a:ext cx="77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PM Best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Practices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Libraries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4272" y="2208"/>
              <a:ext cx="1018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Knowledge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Repositories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(PM and 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Business</a:t>
              </a:r>
            </a:p>
            <a:p>
              <a:pPr algn="ctr"/>
              <a:r>
                <a:rPr lang="en-US" altLang="en-US" sz="1800" i="0">
                  <a:latin typeface="Tahoma" panose="020B0604030504040204" pitchFamily="34" charset="0"/>
                </a:rPr>
                <a:t>Knowledge)</a:t>
              </a:r>
            </a:p>
            <a:p>
              <a:pPr algn="ctr"/>
              <a:endParaRPr lang="en-US" altLang="en-US" sz="1800" i="0">
                <a:latin typeface="Tahoma" panose="020B0604030504040204" pitchFamily="34" charset="0"/>
              </a:endParaRPr>
            </a:p>
          </p:txBody>
        </p:sp>
      </p:grp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2895600" y="4413250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5334000" y="4413250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5638800" y="1212850"/>
            <a:ext cx="0" cy="3276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5638800" y="487045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506662" y="1660525"/>
            <a:ext cx="320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 dirty="0">
                <a:latin typeface="Tahoma" panose="020B0604030504040204" pitchFamily="34" charset="0"/>
              </a:rPr>
              <a:t>Integration of Business</a:t>
            </a:r>
          </a:p>
          <a:p>
            <a:r>
              <a:rPr lang="en-US" altLang="en-US" sz="2000" i="0" dirty="0">
                <a:latin typeface="Tahoma" panose="020B0604030504040204" pitchFamily="34" charset="0"/>
              </a:rPr>
              <a:t>Processes into the EPM </a:t>
            </a:r>
          </a:p>
          <a:p>
            <a:r>
              <a:rPr lang="en-US" altLang="en-US" sz="2000" i="0" dirty="0">
                <a:latin typeface="Tahoma" panose="020B0604030504040204" pitchFamily="34" charset="0"/>
              </a:rPr>
              <a:t>Methodology</a:t>
            </a: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4876800" y="2362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505200" y="5632450"/>
            <a:ext cx="1682750" cy="457200"/>
            <a:chOff x="2156" y="3744"/>
            <a:chExt cx="1060" cy="288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2156" y="3744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736" y="38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4"/>
          <p:cNvGrpSpPr>
            <a:grpSpLocks/>
          </p:cNvGrpSpPr>
          <p:nvPr/>
        </p:nvGrpSpPr>
        <p:grpSpPr bwMode="auto">
          <a:xfrm rot="-5400000">
            <a:off x="-1600200" y="3346450"/>
            <a:ext cx="4572000" cy="457200"/>
            <a:chOff x="1296" y="1872"/>
            <a:chExt cx="2880" cy="288"/>
          </a:xfrm>
        </p:grpSpPr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296" y="1872"/>
              <a:ext cx="2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0" dirty="0">
                  <a:latin typeface="Tahoma" panose="020B0604030504040204" pitchFamily="34" charset="0"/>
                </a:rPr>
                <a:t>Quantity of Information</a:t>
              </a: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696" y="20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646738" y="1143000"/>
            <a:ext cx="35020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Tahoma" panose="020B0604030504040204" pitchFamily="34" charset="0"/>
              </a:rPr>
              <a:t>Project Knowledge</a:t>
            </a:r>
          </a:p>
          <a:p>
            <a:r>
              <a:rPr lang="en-US" altLang="en-US" sz="2000" i="0" dirty="0">
                <a:latin typeface="Tahoma" panose="020B0604030504040204" pitchFamily="34" charset="0"/>
              </a:rPr>
              <a:t>Base (PKB) or Technical Knowledge Base (TKB)</a:t>
            </a:r>
          </a:p>
        </p:txBody>
      </p:sp>
    </p:spTree>
    <p:extLst>
      <p:ext uri="{BB962C8B-B14F-4D97-AF65-F5344CB8AC3E}">
        <p14:creationId xmlns:p14="http://schemas.microsoft.com/office/powerpoint/2010/main" val="757865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04900"/>
          </a:xfrm>
        </p:spPr>
        <p:txBody>
          <a:bodyPr/>
          <a:lstStyle/>
          <a:p>
            <a:r>
              <a:rPr lang="en-US" altLang="en-US" sz="5400" dirty="0" err="1"/>
              <a:t>Multiproject</a:t>
            </a:r>
            <a:r>
              <a:rPr lang="en-US" altLang="en-US" sz="5400" dirty="0"/>
              <a:t> Management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762000" y="1714500"/>
            <a:ext cx="7696200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>
                <a:latin typeface="Arial" charset="0"/>
              </a:rPr>
              <a:t>Are the project objectives the same?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charset="0"/>
              </a:rPr>
              <a:t>For the good of the project?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charset="0"/>
              </a:rPr>
              <a:t>For the good of the company?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Arial" charset="0"/>
              </a:rPr>
              <a:t>Is there a distinction between large and small projects?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Arial" charset="0"/>
              </a:rPr>
              <a:t>How do we handle conflicting priorities?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charset="0"/>
              </a:rPr>
              <a:t>Critical versus critical projects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charset="0"/>
              </a:rPr>
              <a:t>Critical versus noncritical projects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charset="0"/>
              </a:rPr>
              <a:t>Noncritical versus noncritical projects</a:t>
            </a:r>
            <a:endParaRPr lang="en-US" altLang="en-US" sz="2400" dirty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11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Unstable economy</a:t>
            </a:r>
          </a:p>
          <a:p>
            <a:r>
              <a:rPr lang="en-US" altLang="en-US" sz="2800" dirty="0"/>
              <a:t>Shortages</a:t>
            </a:r>
          </a:p>
          <a:p>
            <a:r>
              <a:rPr lang="en-US" altLang="en-US" sz="2800" dirty="0"/>
              <a:t>Soaring costs</a:t>
            </a:r>
          </a:p>
          <a:p>
            <a:r>
              <a:rPr lang="en-US" altLang="en-US" sz="2800" dirty="0"/>
              <a:t>Increased complexity</a:t>
            </a:r>
          </a:p>
          <a:p>
            <a:r>
              <a:rPr lang="en-US" altLang="en-US" sz="2800" dirty="0"/>
              <a:t>Heightened competition</a:t>
            </a:r>
          </a:p>
          <a:p>
            <a:r>
              <a:rPr lang="en-US" altLang="en-US" sz="2800" dirty="0"/>
              <a:t>Technological changes</a:t>
            </a:r>
          </a:p>
          <a:p>
            <a:r>
              <a:rPr lang="en-US" altLang="en-US" sz="2800" dirty="0"/>
              <a:t>Societal Concerns</a:t>
            </a:r>
          </a:p>
          <a:p>
            <a:r>
              <a:rPr lang="en-US" altLang="en-US" sz="2800" dirty="0"/>
              <a:t>Consumerism</a:t>
            </a:r>
          </a:p>
          <a:p>
            <a:r>
              <a:rPr lang="en-US" altLang="en-US" sz="2800" dirty="0"/>
              <a:t>Ecology</a:t>
            </a:r>
          </a:p>
          <a:p>
            <a:r>
              <a:rPr lang="en-US" altLang="en-US" sz="2800" dirty="0"/>
              <a:t>Quality of work</a:t>
            </a:r>
          </a:p>
          <a:p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8D55E45-BE36-4361-B9D0-23DC084CF673}"/>
</file>

<file path=customXml/itemProps2.xml><?xml version="1.0" encoding="utf-8"?>
<ds:datastoreItem xmlns:ds="http://schemas.openxmlformats.org/officeDocument/2006/customXml" ds:itemID="{EE8CAB2D-80D4-4CC8-8AEE-D49926F4DA18}"/>
</file>

<file path=customXml/itemProps3.xml><?xml version="1.0" encoding="utf-8"?>
<ds:datastoreItem xmlns:ds="http://schemas.openxmlformats.org/officeDocument/2006/customXml" ds:itemID="{22E5B387-0949-4814-8BD6-76C34F146506}"/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3031</Words>
  <Application>Microsoft Office PowerPoint</Application>
  <PresentationFormat>On-screen Show (4:3)</PresentationFormat>
  <Paragraphs>740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Arial Unicode MS</vt:lpstr>
      <vt:lpstr>Book Antiqua</vt:lpstr>
      <vt:lpstr>Calibri</vt:lpstr>
      <vt:lpstr>Monotype Sorts</vt:lpstr>
      <vt:lpstr>MyriadPro-Regular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When to Use Project Management</vt:lpstr>
      <vt:lpstr>The Need For Restructuring</vt:lpstr>
      <vt:lpstr>Restructuring Problems</vt:lpstr>
      <vt:lpstr>         Restructuring Problems (continued)</vt:lpstr>
      <vt:lpstr>Imperatives</vt:lpstr>
      <vt:lpstr>       Imperatives (Continued)</vt:lpstr>
      <vt:lpstr>Obstacles</vt:lpstr>
      <vt:lpstr>Results of NOT Controlling Obstacles</vt:lpstr>
      <vt:lpstr>Results of NOT Controlling Obstacles (Continued)         </vt:lpstr>
      <vt:lpstr>Project Management Growth</vt:lpstr>
      <vt:lpstr>Early Reasons For Failure</vt:lpstr>
      <vt:lpstr>Early Reasons for Failure (Continued)</vt:lpstr>
      <vt:lpstr>Integrative Responsibility</vt:lpstr>
      <vt:lpstr>Advantages</vt:lpstr>
      <vt:lpstr>Project Management Evolution</vt:lpstr>
      <vt:lpstr>Life Cycle Phases for Project Management Maturity</vt:lpstr>
      <vt:lpstr>Life Cycle Phases for Level 2  Project Management Maturity</vt:lpstr>
      <vt:lpstr>Life Cycle Phases for Level 2  Project Management Maturity</vt:lpstr>
      <vt:lpstr>Life Cycle Phases for Level 2  Project Management Maturity</vt:lpstr>
      <vt:lpstr>Life Cycle Phases for Level 2  Project Management Maturity</vt:lpstr>
      <vt:lpstr>Life Cycle Phases for Level 2  Project Management Maturity</vt:lpstr>
      <vt:lpstr>Driving Forces for Maturity</vt:lpstr>
      <vt:lpstr>The Components of Survival</vt:lpstr>
      <vt:lpstr>The Speed of Maturity</vt:lpstr>
      <vt:lpstr>Benefits of Project Management</vt:lpstr>
      <vt:lpstr>Benefits of Project Management</vt:lpstr>
      <vt:lpstr>Benefits of Project Management</vt:lpstr>
      <vt:lpstr>Benefits of Project Management</vt:lpstr>
      <vt:lpstr>Benefits of Project Management</vt:lpstr>
      <vt:lpstr>Benefits of Project Management</vt:lpstr>
      <vt:lpstr> Project Management Costs versus Benefits</vt:lpstr>
      <vt:lpstr>Industry Classification (by Project Management Utilization)</vt:lpstr>
      <vt:lpstr>From Hybrid to Project-Driven</vt:lpstr>
      <vt:lpstr>Recessionary Effects</vt:lpstr>
      <vt:lpstr>New Processes Supporting Project Management</vt:lpstr>
      <vt:lpstr>New Processes Supporting Project Management (Continued)</vt:lpstr>
      <vt:lpstr>New Processes Supporting Project Management (Continued)</vt:lpstr>
      <vt:lpstr>New Processes Supporting Project Management (Continued)</vt:lpstr>
      <vt:lpstr>New Processes Supporting Project Management (Continued)</vt:lpstr>
      <vt:lpstr>New Processes Supporting Project Management (Continued)</vt:lpstr>
      <vt:lpstr>Definitions:  Systems</vt:lpstr>
      <vt:lpstr>Definitions:  Systems (continued)</vt:lpstr>
      <vt:lpstr>Definitions: Programs</vt:lpstr>
      <vt:lpstr>Definitions: Projects</vt:lpstr>
      <vt:lpstr>PowerPoint Presentation</vt:lpstr>
      <vt:lpstr>PowerPoint Presentation</vt:lpstr>
      <vt:lpstr>PowerPoint Presentation</vt:lpstr>
      <vt:lpstr>Evolution of Policies, Procedures and Guidelines</vt:lpstr>
      <vt:lpstr>DEFINITION OF A PROJECT LIFE CYCLE</vt:lpstr>
      <vt:lpstr>Success: Point or Cube?</vt:lpstr>
      <vt:lpstr>PowerPoint Presentation</vt:lpstr>
      <vt:lpstr>Success</vt:lpstr>
      <vt:lpstr>Success</vt:lpstr>
      <vt:lpstr>Success</vt:lpstr>
      <vt:lpstr>Definitions</vt:lpstr>
      <vt:lpstr>PowerPoint Presentation</vt:lpstr>
      <vt:lpstr>Components of Failure</vt:lpstr>
      <vt:lpstr>Components of Failure</vt:lpstr>
      <vt:lpstr>Degrees of Success &amp; Failure</vt:lpstr>
      <vt:lpstr>Degrees of Success &amp; Failure</vt:lpstr>
      <vt:lpstr>Degrees of Success &amp; Failure</vt:lpstr>
      <vt:lpstr>Degrees of Success &amp; Failure</vt:lpstr>
      <vt:lpstr>Degrees of Success &amp; Failure</vt:lpstr>
      <vt:lpstr>Risk Planning</vt:lpstr>
      <vt:lpstr>Mitigation Strategies Available</vt:lpstr>
      <vt:lpstr>PowerPoint Presentation</vt:lpstr>
      <vt:lpstr>Stages</vt:lpstr>
      <vt:lpstr>Gates</vt:lpstr>
      <vt:lpstr>Gatekeepers</vt:lpstr>
      <vt:lpstr>Gatekeeper’s Decisions</vt:lpstr>
      <vt:lpstr>Stage-Gate Failures </vt:lpstr>
      <vt:lpstr>Methodology Inputs</vt:lpstr>
      <vt:lpstr>Methodologies Can Fail</vt:lpstr>
      <vt:lpstr>Resistance to Change</vt:lpstr>
      <vt:lpstr>Change Process</vt:lpstr>
      <vt:lpstr>Types of Cultures</vt:lpstr>
      <vt:lpstr>Integrated Processes for  The 21st Century</vt:lpstr>
      <vt:lpstr>Integrated Processes (Past, Present, and Future)</vt:lpstr>
      <vt:lpstr>Knowledge Repositories</vt:lpstr>
      <vt:lpstr>Multiproject Management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Hurley, Madeline - Hoboken</dc:creator>
  <cp:lastModifiedBy>Proietti, Isabella</cp:lastModifiedBy>
  <cp:revision>34</cp:revision>
  <dcterms:created xsi:type="dcterms:W3CDTF">2017-01-23T13:59:24Z</dcterms:created>
  <dcterms:modified xsi:type="dcterms:W3CDTF">2022-02-02T21:27:21Z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