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82" r:id="rId4"/>
    <p:sldId id="283" r:id="rId5"/>
    <p:sldId id="274" r:id="rId6"/>
    <p:sldId id="275" r:id="rId7"/>
    <p:sldId id="261" r:id="rId8"/>
    <p:sldId id="281" r:id="rId9"/>
    <p:sldId id="262" r:id="rId10"/>
    <p:sldId id="264" r:id="rId11"/>
    <p:sldId id="263" r:id="rId12"/>
    <p:sldId id="276" r:id="rId13"/>
    <p:sldId id="266" r:id="rId14"/>
    <p:sldId id="268" r:id="rId15"/>
    <p:sldId id="269" r:id="rId16"/>
    <p:sldId id="270" r:id="rId17"/>
    <p:sldId id="271" r:id="rId18"/>
    <p:sldId id="27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1pPr>
    <a:lvl2pPr marL="4572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2pPr>
    <a:lvl3pPr marL="9144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3pPr>
    <a:lvl4pPr marL="13716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4pPr>
    <a:lvl5pPr marL="18288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5pPr>
    <a:lvl6pPr marL="22860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6pPr>
    <a:lvl7pPr marL="27432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7pPr>
    <a:lvl8pPr marL="32004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8pPr>
    <a:lvl9pPr marL="36576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74"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anari,Ram" userId="02856744-c91b-43e7-bdf8-9a8e0a3aefd7" providerId="ADAL" clId="{97A6EFAE-4CE7-446D-B7CC-71A1236D0195}"/>
    <pc:docChg chg="custSel delSld modSld delMainMaster">
      <pc:chgData name="Arthanari,Ram" userId="02856744-c91b-43e7-bdf8-9a8e0a3aefd7" providerId="ADAL" clId="{97A6EFAE-4CE7-446D-B7CC-71A1236D0195}" dt="2024-07-17T14:46:22.025" v="44" actId="478"/>
      <pc:docMkLst>
        <pc:docMk/>
      </pc:docMkLst>
      <pc:sldChg chg="addSp delSp modSp mod">
        <pc:chgData name="Arthanari,Ram" userId="02856744-c91b-43e7-bdf8-9a8e0a3aefd7" providerId="ADAL" clId="{97A6EFAE-4CE7-446D-B7CC-71A1236D0195}" dt="2024-07-17T14:42:45.207" v="5" actId="478"/>
        <pc:sldMkLst>
          <pc:docMk/>
          <pc:sldMk cId="0" sldId="257"/>
        </pc:sldMkLst>
        <pc:spChg chg="add del mod">
          <ac:chgData name="Arthanari,Ram" userId="02856744-c91b-43e7-bdf8-9a8e0a3aefd7" providerId="ADAL" clId="{97A6EFAE-4CE7-446D-B7CC-71A1236D0195}" dt="2024-07-17T14:42:25.620" v="4" actId="478"/>
          <ac:spMkLst>
            <pc:docMk/>
            <pc:sldMk cId="0" sldId="257"/>
            <ac:spMk id="3" creationId="{14436149-7218-3E5E-8AB1-E21344CFCF74}"/>
          </ac:spMkLst>
        </pc:spChg>
        <pc:spChg chg="del">
          <ac:chgData name="Arthanari,Ram" userId="02856744-c91b-43e7-bdf8-9a8e0a3aefd7" providerId="ADAL" clId="{97A6EFAE-4CE7-446D-B7CC-71A1236D0195}" dt="2024-07-17T14:42:17.350" v="3" actId="478"/>
          <ac:spMkLst>
            <pc:docMk/>
            <pc:sldMk cId="0" sldId="257"/>
            <ac:spMk id="5" creationId="{00000000-0000-0000-0000-000000000000}"/>
          </ac:spMkLst>
        </pc:spChg>
        <pc:spChg chg="del">
          <ac:chgData name="Arthanari,Ram" userId="02856744-c91b-43e7-bdf8-9a8e0a3aefd7" providerId="ADAL" clId="{97A6EFAE-4CE7-446D-B7CC-71A1236D0195}" dt="2024-07-17T14:42:10.874" v="2" actId="478"/>
          <ac:spMkLst>
            <pc:docMk/>
            <pc:sldMk cId="0" sldId="257"/>
            <ac:spMk id="6" creationId="{00000000-0000-0000-0000-000000000000}"/>
          </ac:spMkLst>
        </pc:spChg>
        <pc:spChg chg="del">
          <ac:chgData name="Arthanari,Ram" userId="02856744-c91b-43e7-bdf8-9a8e0a3aefd7" providerId="ADAL" clId="{97A6EFAE-4CE7-446D-B7CC-71A1236D0195}" dt="2024-07-17T14:42:45.207" v="5" actId="478"/>
          <ac:spMkLst>
            <pc:docMk/>
            <pc:sldMk cId="0" sldId="257"/>
            <ac:spMk id="27652" creationId="{00000000-0000-0000-0000-000000000000}"/>
          </ac:spMkLst>
        </pc:spChg>
      </pc:sldChg>
      <pc:sldChg chg="delSp mod">
        <pc:chgData name="Arthanari,Ram" userId="02856744-c91b-43e7-bdf8-9a8e0a3aefd7" providerId="ADAL" clId="{97A6EFAE-4CE7-446D-B7CC-71A1236D0195}" dt="2024-07-17T14:42:57.854" v="7" actId="478"/>
        <pc:sldMkLst>
          <pc:docMk/>
          <pc:sldMk cId="0" sldId="258"/>
        </pc:sldMkLst>
        <pc:spChg chg="del">
          <ac:chgData name="Arthanari,Ram" userId="02856744-c91b-43e7-bdf8-9a8e0a3aefd7" providerId="ADAL" clId="{97A6EFAE-4CE7-446D-B7CC-71A1236D0195}" dt="2024-07-17T14:42:52.965" v="6" actId="478"/>
          <ac:spMkLst>
            <pc:docMk/>
            <pc:sldMk cId="0" sldId="258"/>
            <ac:spMk id="6" creationId="{00000000-0000-0000-0000-000000000000}"/>
          </ac:spMkLst>
        </pc:spChg>
        <pc:spChg chg="del">
          <ac:chgData name="Arthanari,Ram" userId="02856744-c91b-43e7-bdf8-9a8e0a3aefd7" providerId="ADAL" clId="{97A6EFAE-4CE7-446D-B7CC-71A1236D0195}" dt="2024-07-17T14:42:57.854" v="7" actId="478"/>
          <ac:spMkLst>
            <pc:docMk/>
            <pc:sldMk cId="0" sldId="258"/>
            <ac:spMk id="28676" creationId="{00000000-0000-0000-0000-000000000000}"/>
          </ac:spMkLst>
        </pc:spChg>
      </pc:sldChg>
      <pc:sldChg chg="delSp mod">
        <pc:chgData name="Arthanari,Ram" userId="02856744-c91b-43e7-bdf8-9a8e0a3aefd7" providerId="ADAL" clId="{97A6EFAE-4CE7-446D-B7CC-71A1236D0195}" dt="2024-07-17T14:43:52.014" v="17" actId="478"/>
        <pc:sldMkLst>
          <pc:docMk/>
          <pc:sldMk cId="0" sldId="261"/>
        </pc:sldMkLst>
        <pc:spChg chg="del">
          <ac:chgData name="Arthanari,Ram" userId="02856744-c91b-43e7-bdf8-9a8e0a3aefd7" providerId="ADAL" clId="{97A6EFAE-4CE7-446D-B7CC-71A1236D0195}" dt="2024-07-17T14:43:49.012" v="16" actId="478"/>
          <ac:spMkLst>
            <pc:docMk/>
            <pc:sldMk cId="0" sldId="261"/>
            <ac:spMk id="7" creationId="{00000000-0000-0000-0000-000000000000}"/>
          </ac:spMkLst>
        </pc:spChg>
        <pc:spChg chg="del">
          <ac:chgData name="Arthanari,Ram" userId="02856744-c91b-43e7-bdf8-9a8e0a3aefd7" providerId="ADAL" clId="{97A6EFAE-4CE7-446D-B7CC-71A1236D0195}" dt="2024-07-17T14:43:52.014" v="17" actId="478"/>
          <ac:spMkLst>
            <pc:docMk/>
            <pc:sldMk cId="0" sldId="261"/>
            <ac:spMk id="33797" creationId="{00000000-0000-0000-0000-000000000000}"/>
          </ac:spMkLst>
        </pc:spChg>
      </pc:sldChg>
      <pc:sldChg chg="delSp mod">
        <pc:chgData name="Arthanari,Ram" userId="02856744-c91b-43e7-bdf8-9a8e0a3aefd7" providerId="ADAL" clId="{97A6EFAE-4CE7-446D-B7CC-71A1236D0195}" dt="2024-07-17T14:44:04.394" v="19" actId="478"/>
        <pc:sldMkLst>
          <pc:docMk/>
          <pc:sldMk cId="0" sldId="262"/>
        </pc:sldMkLst>
        <pc:spChg chg="del">
          <ac:chgData name="Arthanari,Ram" userId="02856744-c91b-43e7-bdf8-9a8e0a3aefd7" providerId="ADAL" clId="{97A6EFAE-4CE7-446D-B7CC-71A1236D0195}" dt="2024-07-17T14:44:04.394" v="19" actId="478"/>
          <ac:spMkLst>
            <pc:docMk/>
            <pc:sldMk cId="0" sldId="262"/>
            <ac:spMk id="7" creationId="{00000000-0000-0000-0000-000000000000}"/>
          </ac:spMkLst>
        </pc:spChg>
      </pc:sldChg>
      <pc:sldChg chg="delSp mod">
        <pc:chgData name="Arthanari,Ram" userId="02856744-c91b-43e7-bdf8-9a8e0a3aefd7" providerId="ADAL" clId="{97A6EFAE-4CE7-446D-B7CC-71A1236D0195}" dt="2024-07-17T14:44:14.949" v="21" actId="478"/>
        <pc:sldMkLst>
          <pc:docMk/>
          <pc:sldMk cId="0" sldId="263"/>
        </pc:sldMkLst>
        <pc:spChg chg="del">
          <ac:chgData name="Arthanari,Ram" userId="02856744-c91b-43e7-bdf8-9a8e0a3aefd7" providerId="ADAL" clId="{97A6EFAE-4CE7-446D-B7CC-71A1236D0195}" dt="2024-07-17T14:44:14.949" v="21" actId="478"/>
          <ac:spMkLst>
            <pc:docMk/>
            <pc:sldMk cId="0" sldId="263"/>
            <ac:spMk id="6" creationId="{00000000-0000-0000-0000-000000000000}"/>
          </ac:spMkLst>
        </pc:spChg>
      </pc:sldChg>
      <pc:sldChg chg="delSp mod">
        <pc:chgData name="Arthanari,Ram" userId="02856744-c91b-43e7-bdf8-9a8e0a3aefd7" providerId="ADAL" clId="{97A6EFAE-4CE7-446D-B7CC-71A1236D0195}" dt="2024-07-17T14:44:09.931" v="20" actId="478"/>
        <pc:sldMkLst>
          <pc:docMk/>
          <pc:sldMk cId="0" sldId="264"/>
        </pc:sldMkLst>
        <pc:spChg chg="del">
          <ac:chgData name="Arthanari,Ram" userId="02856744-c91b-43e7-bdf8-9a8e0a3aefd7" providerId="ADAL" clId="{97A6EFAE-4CE7-446D-B7CC-71A1236D0195}" dt="2024-07-17T14:44:09.931" v="20" actId="478"/>
          <ac:spMkLst>
            <pc:docMk/>
            <pc:sldMk cId="0" sldId="264"/>
            <ac:spMk id="6" creationId="{00000000-0000-0000-0000-000000000000}"/>
          </ac:spMkLst>
        </pc:spChg>
      </pc:sldChg>
      <pc:sldChg chg="delSp mod">
        <pc:chgData name="Arthanari,Ram" userId="02856744-c91b-43e7-bdf8-9a8e0a3aefd7" providerId="ADAL" clId="{97A6EFAE-4CE7-446D-B7CC-71A1236D0195}" dt="2024-07-17T14:44:24.280" v="23" actId="478"/>
        <pc:sldMkLst>
          <pc:docMk/>
          <pc:sldMk cId="0" sldId="266"/>
        </pc:sldMkLst>
        <pc:spChg chg="del">
          <ac:chgData name="Arthanari,Ram" userId="02856744-c91b-43e7-bdf8-9a8e0a3aefd7" providerId="ADAL" clId="{97A6EFAE-4CE7-446D-B7CC-71A1236D0195}" dt="2024-07-17T14:44:24.280" v="23" actId="478"/>
          <ac:spMkLst>
            <pc:docMk/>
            <pc:sldMk cId="0" sldId="266"/>
            <ac:spMk id="6" creationId="{00000000-0000-0000-0000-000000000000}"/>
          </ac:spMkLst>
        </pc:spChg>
      </pc:sldChg>
      <pc:sldChg chg="delSp mod">
        <pc:chgData name="Arthanari,Ram" userId="02856744-c91b-43e7-bdf8-9a8e0a3aefd7" providerId="ADAL" clId="{97A6EFAE-4CE7-446D-B7CC-71A1236D0195}" dt="2024-07-17T14:44:29.550" v="24" actId="478"/>
        <pc:sldMkLst>
          <pc:docMk/>
          <pc:sldMk cId="0" sldId="268"/>
        </pc:sldMkLst>
        <pc:spChg chg="del">
          <ac:chgData name="Arthanari,Ram" userId="02856744-c91b-43e7-bdf8-9a8e0a3aefd7" providerId="ADAL" clId="{97A6EFAE-4CE7-446D-B7CC-71A1236D0195}" dt="2024-07-17T14:44:29.550" v="24" actId="478"/>
          <ac:spMkLst>
            <pc:docMk/>
            <pc:sldMk cId="0" sldId="268"/>
            <ac:spMk id="6" creationId="{00000000-0000-0000-0000-000000000000}"/>
          </ac:spMkLst>
        </pc:spChg>
      </pc:sldChg>
      <pc:sldChg chg="delSp mod">
        <pc:chgData name="Arthanari,Ram" userId="02856744-c91b-43e7-bdf8-9a8e0a3aefd7" providerId="ADAL" clId="{97A6EFAE-4CE7-446D-B7CC-71A1236D0195}" dt="2024-07-17T14:44:34.490" v="25" actId="478"/>
        <pc:sldMkLst>
          <pc:docMk/>
          <pc:sldMk cId="0" sldId="269"/>
        </pc:sldMkLst>
        <pc:spChg chg="del">
          <ac:chgData name="Arthanari,Ram" userId="02856744-c91b-43e7-bdf8-9a8e0a3aefd7" providerId="ADAL" clId="{97A6EFAE-4CE7-446D-B7CC-71A1236D0195}" dt="2024-07-17T14:44:34.490" v="25" actId="478"/>
          <ac:spMkLst>
            <pc:docMk/>
            <pc:sldMk cId="0" sldId="269"/>
            <ac:spMk id="6" creationId="{00000000-0000-0000-0000-000000000000}"/>
          </ac:spMkLst>
        </pc:spChg>
      </pc:sldChg>
      <pc:sldChg chg="delSp mod">
        <pc:chgData name="Arthanari,Ram" userId="02856744-c91b-43e7-bdf8-9a8e0a3aefd7" providerId="ADAL" clId="{97A6EFAE-4CE7-446D-B7CC-71A1236D0195}" dt="2024-07-17T14:44:40.294" v="26" actId="478"/>
        <pc:sldMkLst>
          <pc:docMk/>
          <pc:sldMk cId="0" sldId="270"/>
        </pc:sldMkLst>
        <pc:spChg chg="del">
          <ac:chgData name="Arthanari,Ram" userId="02856744-c91b-43e7-bdf8-9a8e0a3aefd7" providerId="ADAL" clId="{97A6EFAE-4CE7-446D-B7CC-71A1236D0195}" dt="2024-07-17T14:44:40.294" v="26" actId="478"/>
          <ac:spMkLst>
            <pc:docMk/>
            <pc:sldMk cId="0" sldId="270"/>
            <ac:spMk id="6" creationId="{00000000-0000-0000-0000-000000000000}"/>
          </ac:spMkLst>
        </pc:spChg>
      </pc:sldChg>
      <pc:sldChg chg="delSp mod">
        <pc:chgData name="Arthanari,Ram" userId="02856744-c91b-43e7-bdf8-9a8e0a3aefd7" providerId="ADAL" clId="{97A6EFAE-4CE7-446D-B7CC-71A1236D0195}" dt="2024-07-17T14:44:45.094" v="27" actId="478"/>
        <pc:sldMkLst>
          <pc:docMk/>
          <pc:sldMk cId="0" sldId="271"/>
        </pc:sldMkLst>
        <pc:spChg chg="del">
          <ac:chgData name="Arthanari,Ram" userId="02856744-c91b-43e7-bdf8-9a8e0a3aefd7" providerId="ADAL" clId="{97A6EFAE-4CE7-446D-B7CC-71A1236D0195}" dt="2024-07-17T14:44:45.094" v="27" actId="478"/>
          <ac:spMkLst>
            <pc:docMk/>
            <pc:sldMk cId="0" sldId="271"/>
            <ac:spMk id="78" creationId="{00000000-0000-0000-0000-000000000000}"/>
          </ac:spMkLst>
        </pc:spChg>
      </pc:sldChg>
      <pc:sldChg chg="delSp mod">
        <pc:chgData name="Arthanari,Ram" userId="02856744-c91b-43e7-bdf8-9a8e0a3aefd7" providerId="ADAL" clId="{97A6EFAE-4CE7-446D-B7CC-71A1236D0195}" dt="2024-07-17T14:44:50.909" v="28" actId="478"/>
        <pc:sldMkLst>
          <pc:docMk/>
          <pc:sldMk cId="0" sldId="272"/>
        </pc:sldMkLst>
        <pc:spChg chg="del">
          <ac:chgData name="Arthanari,Ram" userId="02856744-c91b-43e7-bdf8-9a8e0a3aefd7" providerId="ADAL" clId="{97A6EFAE-4CE7-446D-B7CC-71A1236D0195}" dt="2024-07-17T14:44:50.909" v="28" actId="478"/>
          <ac:spMkLst>
            <pc:docMk/>
            <pc:sldMk cId="0" sldId="272"/>
            <ac:spMk id="7" creationId="{00000000-0000-0000-0000-000000000000}"/>
          </ac:spMkLst>
        </pc:spChg>
      </pc:sldChg>
      <pc:sldChg chg="delSp mod">
        <pc:chgData name="Arthanari,Ram" userId="02856744-c91b-43e7-bdf8-9a8e0a3aefd7" providerId="ADAL" clId="{97A6EFAE-4CE7-446D-B7CC-71A1236D0195}" dt="2024-07-17T14:43:29.933" v="13" actId="478"/>
        <pc:sldMkLst>
          <pc:docMk/>
          <pc:sldMk cId="0" sldId="274"/>
        </pc:sldMkLst>
        <pc:spChg chg="del">
          <ac:chgData name="Arthanari,Ram" userId="02856744-c91b-43e7-bdf8-9a8e0a3aefd7" providerId="ADAL" clId="{97A6EFAE-4CE7-446D-B7CC-71A1236D0195}" dt="2024-07-17T14:43:26.553" v="12" actId="478"/>
          <ac:spMkLst>
            <pc:docMk/>
            <pc:sldMk cId="0" sldId="274"/>
            <ac:spMk id="6" creationId="{00000000-0000-0000-0000-000000000000}"/>
          </ac:spMkLst>
        </pc:spChg>
        <pc:spChg chg="del">
          <ac:chgData name="Arthanari,Ram" userId="02856744-c91b-43e7-bdf8-9a8e0a3aefd7" providerId="ADAL" clId="{97A6EFAE-4CE7-446D-B7CC-71A1236D0195}" dt="2024-07-17T14:43:29.933" v="13" actId="478"/>
          <ac:spMkLst>
            <pc:docMk/>
            <pc:sldMk cId="0" sldId="274"/>
            <ac:spMk id="30724" creationId="{00000000-0000-0000-0000-000000000000}"/>
          </ac:spMkLst>
        </pc:spChg>
      </pc:sldChg>
      <pc:sldChg chg="delSp mod">
        <pc:chgData name="Arthanari,Ram" userId="02856744-c91b-43e7-bdf8-9a8e0a3aefd7" providerId="ADAL" clId="{97A6EFAE-4CE7-446D-B7CC-71A1236D0195}" dt="2024-07-17T14:43:39.839" v="15" actId="478"/>
        <pc:sldMkLst>
          <pc:docMk/>
          <pc:sldMk cId="0" sldId="275"/>
        </pc:sldMkLst>
        <pc:spChg chg="del">
          <ac:chgData name="Arthanari,Ram" userId="02856744-c91b-43e7-bdf8-9a8e0a3aefd7" providerId="ADAL" clId="{97A6EFAE-4CE7-446D-B7CC-71A1236D0195}" dt="2024-07-17T14:43:36.657" v="14" actId="478"/>
          <ac:spMkLst>
            <pc:docMk/>
            <pc:sldMk cId="0" sldId="275"/>
            <ac:spMk id="7" creationId="{00000000-0000-0000-0000-000000000000}"/>
          </ac:spMkLst>
        </pc:spChg>
        <pc:spChg chg="del">
          <ac:chgData name="Arthanari,Ram" userId="02856744-c91b-43e7-bdf8-9a8e0a3aefd7" providerId="ADAL" clId="{97A6EFAE-4CE7-446D-B7CC-71A1236D0195}" dt="2024-07-17T14:43:39.839" v="15" actId="478"/>
          <ac:spMkLst>
            <pc:docMk/>
            <pc:sldMk cId="0" sldId="275"/>
            <ac:spMk id="31760" creationId="{00000000-0000-0000-0000-000000000000}"/>
          </ac:spMkLst>
        </pc:spChg>
      </pc:sldChg>
      <pc:sldChg chg="delSp mod">
        <pc:chgData name="Arthanari,Ram" userId="02856744-c91b-43e7-bdf8-9a8e0a3aefd7" providerId="ADAL" clId="{97A6EFAE-4CE7-446D-B7CC-71A1236D0195}" dt="2024-07-17T14:44:19.659" v="22" actId="478"/>
        <pc:sldMkLst>
          <pc:docMk/>
          <pc:sldMk cId="0" sldId="276"/>
        </pc:sldMkLst>
        <pc:spChg chg="del">
          <ac:chgData name="Arthanari,Ram" userId="02856744-c91b-43e7-bdf8-9a8e0a3aefd7" providerId="ADAL" clId="{97A6EFAE-4CE7-446D-B7CC-71A1236D0195}" dt="2024-07-17T14:44:19.659" v="22" actId="478"/>
          <ac:spMkLst>
            <pc:docMk/>
            <pc:sldMk cId="0" sldId="276"/>
            <ac:spMk id="6" creationId="{00000000-0000-0000-0000-000000000000}"/>
          </ac:spMkLst>
        </pc:spChg>
      </pc:sldChg>
      <pc:sldChg chg="delSp del mod">
        <pc:chgData name="Arthanari,Ram" userId="02856744-c91b-43e7-bdf8-9a8e0a3aefd7" providerId="ADAL" clId="{97A6EFAE-4CE7-446D-B7CC-71A1236D0195}" dt="2024-07-17T14:42:05.678" v="1" actId="47"/>
        <pc:sldMkLst>
          <pc:docMk/>
          <pc:sldMk cId="0" sldId="277"/>
        </pc:sldMkLst>
        <pc:spChg chg="del">
          <ac:chgData name="Arthanari,Ram" userId="02856744-c91b-43e7-bdf8-9a8e0a3aefd7" providerId="ADAL" clId="{97A6EFAE-4CE7-446D-B7CC-71A1236D0195}" dt="2024-07-17T14:41:59.112" v="0" actId="478"/>
          <ac:spMkLst>
            <pc:docMk/>
            <pc:sldMk cId="0" sldId="277"/>
            <ac:spMk id="26628" creationId="{00000000-0000-0000-0000-000000000000}"/>
          </ac:spMkLst>
        </pc:spChg>
      </pc:sldChg>
      <pc:sldChg chg="delSp mod">
        <pc:chgData name="Arthanari,Ram" userId="02856744-c91b-43e7-bdf8-9a8e0a3aefd7" providerId="ADAL" clId="{97A6EFAE-4CE7-446D-B7CC-71A1236D0195}" dt="2024-07-17T14:43:57.629" v="18" actId="478"/>
        <pc:sldMkLst>
          <pc:docMk/>
          <pc:sldMk cId="0" sldId="281"/>
        </pc:sldMkLst>
        <pc:spChg chg="del">
          <ac:chgData name="Arthanari,Ram" userId="02856744-c91b-43e7-bdf8-9a8e0a3aefd7" providerId="ADAL" clId="{97A6EFAE-4CE7-446D-B7CC-71A1236D0195}" dt="2024-07-17T14:43:57.629" v="18" actId="478"/>
          <ac:spMkLst>
            <pc:docMk/>
            <pc:sldMk cId="0" sldId="281"/>
            <ac:spMk id="6" creationId="{00000000-0000-0000-0000-000000000000}"/>
          </ac:spMkLst>
        </pc:spChg>
      </pc:sldChg>
      <pc:sldChg chg="delSp mod">
        <pc:chgData name="Arthanari,Ram" userId="02856744-c91b-43e7-bdf8-9a8e0a3aefd7" providerId="ADAL" clId="{97A6EFAE-4CE7-446D-B7CC-71A1236D0195}" dt="2024-07-17T14:43:10.635" v="9" actId="478"/>
        <pc:sldMkLst>
          <pc:docMk/>
          <pc:sldMk cId="0" sldId="282"/>
        </pc:sldMkLst>
        <pc:spChg chg="del">
          <ac:chgData name="Arthanari,Ram" userId="02856744-c91b-43e7-bdf8-9a8e0a3aefd7" providerId="ADAL" clId="{97A6EFAE-4CE7-446D-B7CC-71A1236D0195}" dt="2024-07-17T14:43:10.635" v="9" actId="478"/>
          <ac:spMkLst>
            <pc:docMk/>
            <pc:sldMk cId="0" sldId="282"/>
            <ac:spMk id="5" creationId="{00000000-0000-0000-0000-000000000000}"/>
          </ac:spMkLst>
        </pc:spChg>
        <pc:spChg chg="del">
          <ac:chgData name="Arthanari,Ram" userId="02856744-c91b-43e7-bdf8-9a8e0a3aefd7" providerId="ADAL" clId="{97A6EFAE-4CE7-446D-B7CC-71A1236D0195}" dt="2024-07-17T14:43:03.057" v="8" actId="478"/>
          <ac:spMkLst>
            <pc:docMk/>
            <pc:sldMk cId="0" sldId="282"/>
            <ac:spMk id="6" creationId="{00000000-0000-0000-0000-000000000000}"/>
          </ac:spMkLst>
        </pc:spChg>
      </pc:sldChg>
      <pc:sldChg chg="delSp mod">
        <pc:chgData name="Arthanari,Ram" userId="02856744-c91b-43e7-bdf8-9a8e0a3aefd7" providerId="ADAL" clId="{97A6EFAE-4CE7-446D-B7CC-71A1236D0195}" dt="2024-07-17T14:43:21.204" v="11" actId="478"/>
        <pc:sldMkLst>
          <pc:docMk/>
          <pc:sldMk cId="0" sldId="283"/>
        </pc:sldMkLst>
        <pc:spChg chg="del">
          <ac:chgData name="Arthanari,Ram" userId="02856744-c91b-43e7-bdf8-9a8e0a3aefd7" providerId="ADAL" clId="{97A6EFAE-4CE7-446D-B7CC-71A1236D0195}" dt="2024-07-17T14:43:21.204" v="11" actId="478"/>
          <ac:spMkLst>
            <pc:docMk/>
            <pc:sldMk cId="0" sldId="283"/>
            <ac:spMk id="5" creationId="{00000000-0000-0000-0000-000000000000}"/>
          </ac:spMkLst>
        </pc:spChg>
        <pc:spChg chg="del">
          <ac:chgData name="Arthanari,Ram" userId="02856744-c91b-43e7-bdf8-9a8e0a3aefd7" providerId="ADAL" clId="{97A6EFAE-4CE7-446D-B7CC-71A1236D0195}" dt="2024-07-17T14:43:17.157" v="10" actId="478"/>
          <ac:spMkLst>
            <pc:docMk/>
            <pc:sldMk cId="0" sldId="283"/>
            <ac:spMk id="6" creationId="{00000000-0000-0000-0000-000000000000}"/>
          </ac:spMkLst>
        </pc:spChg>
      </pc:sldChg>
      <pc:sldChg chg="delSp mod">
        <pc:chgData name="Arthanari,Ram" userId="02856744-c91b-43e7-bdf8-9a8e0a3aefd7" providerId="ADAL" clId="{97A6EFAE-4CE7-446D-B7CC-71A1236D0195}" dt="2024-07-17T14:44:56.141" v="29" actId="478"/>
        <pc:sldMkLst>
          <pc:docMk/>
          <pc:sldMk cId="0" sldId="284"/>
        </pc:sldMkLst>
        <pc:spChg chg="del">
          <ac:chgData name="Arthanari,Ram" userId="02856744-c91b-43e7-bdf8-9a8e0a3aefd7" providerId="ADAL" clId="{97A6EFAE-4CE7-446D-B7CC-71A1236D0195}" dt="2024-07-17T14:44:56.141" v="29" actId="478"/>
          <ac:spMkLst>
            <pc:docMk/>
            <pc:sldMk cId="0" sldId="284"/>
            <ac:spMk id="6" creationId="{00000000-0000-0000-0000-000000000000}"/>
          </ac:spMkLst>
        </pc:spChg>
      </pc:sldChg>
      <pc:sldChg chg="delSp mod">
        <pc:chgData name="Arthanari,Ram" userId="02856744-c91b-43e7-bdf8-9a8e0a3aefd7" providerId="ADAL" clId="{97A6EFAE-4CE7-446D-B7CC-71A1236D0195}" dt="2024-07-17T14:45:00.965" v="30" actId="478"/>
        <pc:sldMkLst>
          <pc:docMk/>
          <pc:sldMk cId="0" sldId="285"/>
        </pc:sldMkLst>
        <pc:spChg chg="del">
          <ac:chgData name="Arthanari,Ram" userId="02856744-c91b-43e7-bdf8-9a8e0a3aefd7" providerId="ADAL" clId="{97A6EFAE-4CE7-446D-B7CC-71A1236D0195}" dt="2024-07-17T14:45:00.965" v="30" actId="478"/>
          <ac:spMkLst>
            <pc:docMk/>
            <pc:sldMk cId="0" sldId="285"/>
            <ac:spMk id="6" creationId="{00000000-0000-0000-0000-000000000000}"/>
          </ac:spMkLst>
        </pc:spChg>
      </pc:sldChg>
      <pc:sldChg chg="delSp mod">
        <pc:chgData name="Arthanari,Ram" userId="02856744-c91b-43e7-bdf8-9a8e0a3aefd7" providerId="ADAL" clId="{97A6EFAE-4CE7-446D-B7CC-71A1236D0195}" dt="2024-07-17T14:45:06.248" v="31" actId="478"/>
        <pc:sldMkLst>
          <pc:docMk/>
          <pc:sldMk cId="0" sldId="286"/>
        </pc:sldMkLst>
        <pc:spChg chg="del">
          <ac:chgData name="Arthanari,Ram" userId="02856744-c91b-43e7-bdf8-9a8e0a3aefd7" providerId="ADAL" clId="{97A6EFAE-4CE7-446D-B7CC-71A1236D0195}" dt="2024-07-17T14:45:06.248" v="31" actId="478"/>
          <ac:spMkLst>
            <pc:docMk/>
            <pc:sldMk cId="0" sldId="286"/>
            <ac:spMk id="6" creationId="{00000000-0000-0000-0000-000000000000}"/>
          </ac:spMkLst>
        </pc:spChg>
      </pc:sldChg>
      <pc:sldChg chg="delSp mod">
        <pc:chgData name="Arthanari,Ram" userId="02856744-c91b-43e7-bdf8-9a8e0a3aefd7" providerId="ADAL" clId="{97A6EFAE-4CE7-446D-B7CC-71A1236D0195}" dt="2024-07-17T14:45:11.084" v="32" actId="478"/>
        <pc:sldMkLst>
          <pc:docMk/>
          <pc:sldMk cId="0" sldId="287"/>
        </pc:sldMkLst>
        <pc:spChg chg="del">
          <ac:chgData name="Arthanari,Ram" userId="02856744-c91b-43e7-bdf8-9a8e0a3aefd7" providerId="ADAL" clId="{97A6EFAE-4CE7-446D-B7CC-71A1236D0195}" dt="2024-07-17T14:45:11.084" v="32" actId="478"/>
          <ac:spMkLst>
            <pc:docMk/>
            <pc:sldMk cId="0" sldId="287"/>
            <ac:spMk id="7" creationId="{00000000-0000-0000-0000-000000000000}"/>
          </ac:spMkLst>
        </pc:spChg>
      </pc:sldChg>
      <pc:sldChg chg="delSp mod">
        <pc:chgData name="Arthanari,Ram" userId="02856744-c91b-43e7-bdf8-9a8e0a3aefd7" providerId="ADAL" clId="{97A6EFAE-4CE7-446D-B7CC-71A1236D0195}" dt="2024-07-17T14:45:16.204" v="33" actId="478"/>
        <pc:sldMkLst>
          <pc:docMk/>
          <pc:sldMk cId="0" sldId="288"/>
        </pc:sldMkLst>
        <pc:spChg chg="del">
          <ac:chgData name="Arthanari,Ram" userId="02856744-c91b-43e7-bdf8-9a8e0a3aefd7" providerId="ADAL" clId="{97A6EFAE-4CE7-446D-B7CC-71A1236D0195}" dt="2024-07-17T14:45:16.204" v="33" actId="478"/>
          <ac:spMkLst>
            <pc:docMk/>
            <pc:sldMk cId="0" sldId="288"/>
            <ac:spMk id="7" creationId="{00000000-0000-0000-0000-000000000000}"/>
          </ac:spMkLst>
        </pc:spChg>
      </pc:sldChg>
      <pc:sldChg chg="delSp mod">
        <pc:chgData name="Arthanari,Ram" userId="02856744-c91b-43e7-bdf8-9a8e0a3aefd7" providerId="ADAL" clId="{97A6EFAE-4CE7-446D-B7CC-71A1236D0195}" dt="2024-07-17T14:45:21.840" v="34" actId="478"/>
        <pc:sldMkLst>
          <pc:docMk/>
          <pc:sldMk cId="0" sldId="289"/>
        </pc:sldMkLst>
        <pc:spChg chg="del">
          <ac:chgData name="Arthanari,Ram" userId="02856744-c91b-43e7-bdf8-9a8e0a3aefd7" providerId="ADAL" clId="{97A6EFAE-4CE7-446D-B7CC-71A1236D0195}" dt="2024-07-17T14:45:21.840" v="34" actId="478"/>
          <ac:spMkLst>
            <pc:docMk/>
            <pc:sldMk cId="0" sldId="289"/>
            <ac:spMk id="6" creationId="{00000000-0000-0000-0000-000000000000}"/>
          </ac:spMkLst>
        </pc:spChg>
      </pc:sldChg>
      <pc:sldChg chg="delSp mod">
        <pc:chgData name="Arthanari,Ram" userId="02856744-c91b-43e7-bdf8-9a8e0a3aefd7" providerId="ADAL" clId="{97A6EFAE-4CE7-446D-B7CC-71A1236D0195}" dt="2024-07-17T14:45:26.801" v="35" actId="478"/>
        <pc:sldMkLst>
          <pc:docMk/>
          <pc:sldMk cId="0" sldId="290"/>
        </pc:sldMkLst>
        <pc:spChg chg="del">
          <ac:chgData name="Arthanari,Ram" userId="02856744-c91b-43e7-bdf8-9a8e0a3aefd7" providerId="ADAL" clId="{97A6EFAE-4CE7-446D-B7CC-71A1236D0195}" dt="2024-07-17T14:45:26.801" v="35" actId="478"/>
          <ac:spMkLst>
            <pc:docMk/>
            <pc:sldMk cId="0" sldId="290"/>
            <ac:spMk id="6" creationId="{00000000-0000-0000-0000-000000000000}"/>
          </ac:spMkLst>
        </pc:spChg>
      </pc:sldChg>
      <pc:sldChg chg="delSp mod">
        <pc:chgData name="Arthanari,Ram" userId="02856744-c91b-43e7-bdf8-9a8e0a3aefd7" providerId="ADAL" clId="{97A6EFAE-4CE7-446D-B7CC-71A1236D0195}" dt="2024-07-17T14:45:31.682" v="36" actId="478"/>
        <pc:sldMkLst>
          <pc:docMk/>
          <pc:sldMk cId="0" sldId="291"/>
        </pc:sldMkLst>
        <pc:spChg chg="del">
          <ac:chgData name="Arthanari,Ram" userId="02856744-c91b-43e7-bdf8-9a8e0a3aefd7" providerId="ADAL" clId="{97A6EFAE-4CE7-446D-B7CC-71A1236D0195}" dt="2024-07-17T14:45:31.682" v="36" actId="478"/>
          <ac:spMkLst>
            <pc:docMk/>
            <pc:sldMk cId="0" sldId="291"/>
            <ac:spMk id="6" creationId="{00000000-0000-0000-0000-000000000000}"/>
          </ac:spMkLst>
        </pc:spChg>
      </pc:sldChg>
      <pc:sldChg chg="delSp mod">
        <pc:chgData name="Arthanari,Ram" userId="02856744-c91b-43e7-bdf8-9a8e0a3aefd7" providerId="ADAL" clId="{97A6EFAE-4CE7-446D-B7CC-71A1236D0195}" dt="2024-07-17T14:45:41.130" v="37" actId="478"/>
        <pc:sldMkLst>
          <pc:docMk/>
          <pc:sldMk cId="0" sldId="292"/>
        </pc:sldMkLst>
        <pc:spChg chg="del">
          <ac:chgData name="Arthanari,Ram" userId="02856744-c91b-43e7-bdf8-9a8e0a3aefd7" providerId="ADAL" clId="{97A6EFAE-4CE7-446D-B7CC-71A1236D0195}" dt="2024-07-17T14:45:41.130" v="37" actId="478"/>
          <ac:spMkLst>
            <pc:docMk/>
            <pc:sldMk cId="0" sldId="292"/>
            <ac:spMk id="11" creationId="{00000000-0000-0000-0000-000000000000}"/>
          </ac:spMkLst>
        </pc:spChg>
      </pc:sldChg>
      <pc:sldChg chg="delSp mod">
        <pc:chgData name="Arthanari,Ram" userId="02856744-c91b-43e7-bdf8-9a8e0a3aefd7" providerId="ADAL" clId="{97A6EFAE-4CE7-446D-B7CC-71A1236D0195}" dt="2024-07-17T14:45:45.842" v="38" actId="478"/>
        <pc:sldMkLst>
          <pc:docMk/>
          <pc:sldMk cId="0" sldId="293"/>
        </pc:sldMkLst>
        <pc:spChg chg="del">
          <ac:chgData name="Arthanari,Ram" userId="02856744-c91b-43e7-bdf8-9a8e0a3aefd7" providerId="ADAL" clId="{97A6EFAE-4CE7-446D-B7CC-71A1236D0195}" dt="2024-07-17T14:45:45.842" v="38" actId="478"/>
          <ac:spMkLst>
            <pc:docMk/>
            <pc:sldMk cId="0" sldId="293"/>
            <ac:spMk id="6" creationId="{00000000-0000-0000-0000-000000000000}"/>
          </ac:spMkLst>
        </pc:spChg>
      </pc:sldChg>
      <pc:sldChg chg="delSp mod">
        <pc:chgData name="Arthanari,Ram" userId="02856744-c91b-43e7-bdf8-9a8e0a3aefd7" providerId="ADAL" clId="{97A6EFAE-4CE7-446D-B7CC-71A1236D0195}" dt="2024-07-17T14:45:50.935" v="39" actId="478"/>
        <pc:sldMkLst>
          <pc:docMk/>
          <pc:sldMk cId="0" sldId="294"/>
        </pc:sldMkLst>
        <pc:spChg chg="del">
          <ac:chgData name="Arthanari,Ram" userId="02856744-c91b-43e7-bdf8-9a8e0a3aefd7" providerId="ADAL" clId="{97A6EFAE-4CE7-446D-B7CC-71A1236D0195}" dt="2024-07-17T14:45:50.935" v="39" actId="478"/>
          <ac:spMkLst>
            <pc:docMk/>
            <pc:sldMk cId="0" sldId="294"/>
            <ac:spMk id="7" creationId="{00000000-0000-0000-0000-000000000000}"/>
          </ac:spMkLst>
        </pc:spChg>
      </pc:sldChg>
      <pc:sldChg chg="delSp mod">
        <pc:chgData name="Arthanari,Ram" userId="02856744-c91b-43e7-bdf8-9a8e0a3aefd7" providerId="ADAL" clId="{97A6EFAE-4CE7-446D-B7CC-71A1236D0195}" dt="2024-07-17T14:45:57.713" v="40" actId="478"/>
        <pc:sldMkLst>
          <pc:docMk/>
          <pc:sldMk cId="0" sldId="295"/>
        </pc:sldMkLst>
        <pc:spChg chg="del">
          <ac:chgData name="Arthanari,Ram" userId="02856744-c91b-43e7-bdf8-9a8e0a3aefd7" providerId="ADAL" clId="{97A6EFAE-4CE7-446D-B7CC-71A1236D0195}" dt="2024-07-17T14:45:57.713" v="40" actId="478"/>
          <ac:spMkLst>
            <pc:docMk/>
            <pc:sldMk cId="0" sldId="295"/>
            <ac:spMk id="6" creationId="{00000000-0000-0000-0000-000000000000}"/>
          </ac:spMkLst>
        </pc:spChg>
      </pc:sldChg>
      <pc:sldChg chg="delSp mod">
        <pc:chgData name="Arthanari,Ram" userId="02856744-c91b-43e7-bdf8-9a8e0a3aefd7" providerId="ADAL" clId="{97A6EFAE-4CE7-446D-B7CC-71A1236D0195}" dt="2024-07-17T14:46:02.865" v="41" actId="478"/>
        <pc:sldMkLst>
          <pc:docMk/>
          <pc:sldMk cId="0" sldId="296"/>
        </pc:sldMkLst>
        <pc:spChg chg="del">
          <ac:chgData name="Arthanari,Ram" userId="02856744-c91b-43e7-bdf8-9a8e0a3aefd7" providerId="ADAL" clId="{97A6EFAE-4CE7-446D-B7CC-71A1236D0195}" dt="2024-07-17T14:46:02.865" v="41" actId="478"/>
          <ac:spMkLst>
            <pc:docMk/>
            <pc:sldMk cId="0" sldId="296"/>
            <ac:spMk id="7" creationId="{00000000-0000-0000-0000-000000000000}"/>
          </ac:spMkLst>
        </pc:spChg>
      </pc:sldChg>
      <pc:sldChg chg="delSp mod">
        <pc:chgData name="Arthanari,Ram" userId="02856744-c91b-43e7-bdf8-9a8e0a3aefd7" providerId="ADAL" clId="{97A6EFAE-4CE7-446D-B7CC-71A1236D0195}" dt="2024-07-17T14:46:10.340" v="42" actId="478"/>
        <pc:sldMkLst>
          <pc:docMk/>
          <pc:sldMk cId="0" sldId="297"/>
        </pc:sldMkLst>
        <pc:spChg chg="del">
          <ac:chgData name="Arthanari,Ram" userId="02856744-c91b-43e7-bdf8-9a8e0a3aefd7" providerId="ADAL" clId="{97A6EFAE-4CE7-446D-B7CC-71A1236D0195}" dt="2024-07-17T14:46:10.340" v="42" actId="478"/>
          <ac:spMkLst>
            <pc:docMk/>
            <pc:sldMk cId="0" sldId="297"/>
            <ac:spMk id="8" creationId="{00000000-0000-0000-0000-000000000000}"/>
          </ac:spMkLst>
        </pc:spChg>
      </pc:sldChg>
      <pc:sldChg chg="delSp mod">
        <pc:chgData name="Arthanari,Ram" userId="02856744-c91b-43e7-bdf8-9a8e0a3aefd7" providerId="ADAL" clId="{97A6EFAE-4CE7-446D-B7CC-71A1236D0195}" dt="2024-07-17T14:46:16.027" v="43" actId="478"/>
        <pc:sldMkLst>
          <pc:docMk/>
          <pc:sldMk cId="0" sldId="298"/>
        </pc:sldMkLst>
        <pc:spChg chg="del">
          <ac:chgData name="Arthanari,Ram" userId="02856744-c91b-43e7-bdf8-9a8e0a3aefd7" providerId="ADAL" clId="{97A6EFAE-4CE7-446D-B7CC-71A1236D0195}" dt="2024-07-17T14:46:16.027" v="43" actId="478"/>
          <ac:spMkLst>
            <pc:docMk/>
            <pc:sldMk cId="0" sldId="298"/>
            <ac:spMk id="7" creationId="{00000000-0000-0000-0000-000000000000}"/>
          </ac:spMkLst>
        </pc:spChg>
      </pc:sldChg>
      <pc:sldChg chg="delSp mod">
        <pc:chgData name="Arthanari,Ram" userId="02856744-c91b-43e7-bdf8-9a8e0a3aefd7" providerId="ADAL" clId="{97A6EFAE-4CE7-446D-B7CC-71A1236D0195}" dt="2024-07-17T14:46:22.025" v="44" actId="478"/>
        <pc:sldMkLst>
          <pc:docMk/>
          <pc:sldMk cId="0" sldId="299"/>
        </pc:sldMkLst>
        <pc:spChg chg="del">
          <ac:chgData name="Arthanari,Ram" userId="02856744-c91b-43e7-bdf8-9a8e0a3aefd7" providerId="ADAL" clId="{97A6EFAE-4CE7-446D-B7CC-71A1236D0195}" dt="2024-07-17T14:46:22.025" v="44" actId="478"/>
          <ac:spMkLst>
            <pc:docMk/>
            <pc:sldMk cId="0" sldId="299"/>
            <ac:spMk id="7" creationId="{00000000-0000-0000-0000-000000000000}"/>
          </ac:spMkLst>
        </pc:spChg>
      </pc:sldChg>
      <pc:sldMasterChg chg="del delSldLayout">
        <pc:chgData name="Arthanari,Ram" userId="02856744-c91b-43e7-bdf8-9a8e0a3aefd7" providerId="ADAL" clId="{97A6EFAE-4CE7-446D-B7CC-71A1236D0195}" dt="2024-07-17T14:42:05.678" v="1" actId="47"/>
        <pc:sldMasterMkLst>
          <pc:docMk/>
          <pc:sldMasterMk cId="0" sldId="2147483738"/>
        </pc:sldMasterMkLst>
        <pc:sldLayoutChg chg="del">
          <pc:chgData name="Arthanari,Ram" userId="02856744-c91b-43e7-bdf8-9a8e0a3aefd7" providerId="ADAL" clId="{97A6EFAE-4CE7-446D-B7CC-71A1236D0195}" dt="2024-07-17T14:42:05.678" v="1" actId="47"/>
          <pc:sldLayoutMkLst>
            <pc:docMk/>
            <pc:sldMasterMk cId="0" sldId="2147483738"/>
            <pc:sldLayoutMk cId="0" sldId="2147484135"/>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36"/>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37"/>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38"/>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39"/>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40"/>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41"/>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42"/>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43"/>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44"/>
          </pc:sldLayoutMkLst>
        </pc:sldLayoutChg>
        <pc:sldLayoutChg chg="del">
          <pc:chgData name="Arthanari,Ram" userId="02856744-c91b-43e7-bdf8-9a8e0a3aefd7" providerId="ADAL" clId="{97A6EFAE-4CE7-446D-B7CC-71A1236D0195}" dt="2024-07-17T14:42:05.678" v="1" actId="47"/>
          <pc:sldLayoutMkLst>
            <pc:docMk/>
            <pc:sldMasterMk cId="0" sldId="2147483738"/>
            <pc:sldLayoutMk cId="0" sldId="214748414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BEB1356-86AE-1C4E-9A84-0974ED3EF231}" type="datetimeFigureOut">
              <a:rPr lang="en-US"/>
              <a:pPr/>
              <a:t>7/17/2024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9EFF88-8AAD-3445-B54E-761B9D773ACD}" type="slidenum">
              <a:rPr lang="en-US"/>
              <a:pPr/>
              <a:t>‹#›</a:t>
            </a:fld>
            <a:endParaRPr lang="en-US" dirty="0"/>
          </a:p>
        </p:txBody>
      </p:sp>
    </p:spTree>
    <p:extLst>
      <p:ext uri="{BB962C8B-B14F-4D97-AF65-F5344CB8AC3E}">
        <p14:creationId xmlns:p14="http://schemas.microsoft.com/office/powerpoint/2010/main" val="63661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ln>
            <a:miter lim="800000"/>
            <a:headEnd/>
            <a:tailEnd/>
          </a:ln>
        </p:spPr>
        <p:txBody>
          <a:bodyPr/>
          <a:lstStyle/>
          <a:p>
            <a:fld id="{EC294FC2-3696-6441-8775-6D676421F847}" type="slidenum">
              <a:rPr lang="en-US"/>
              <a:pPr/>
              <a:t>27</a:t>
            </a:fld>
            <a:endParaRPr lang="en-US" dirty="0"/>
          </a:p>
        </p:txBody>
      </p:sp>
      <p:sp>
        <p:nvSpPr>
          <p:cNvPr id="43010" name="Rectangle 2"/>
          <p:cNvSpPr>
            <a:spLocks noGrp="1" noRot="1" noChangeAspect="1" noChangeArrowheads="1" noTextEdit="1"/>
          </p:cNvSpPr>
          <p:nvPr>
            <p:ph type="sldImg"/>
          </p:nvPr>
        </p:nvSpPr>
        <p:spPr bwMode="auto">
          <a:xfrm>
            <a:off x="1165225" y="711200"/>
            <a:ext cx="4530725" cy="3398838"/>
          </a:xfrm>
          <a:noFill/>
          <a:ln w="12699" cap="flat">
            <a:solidFill>
              <a:schemeClr val="tx1"/>
            </a:solidFill>
            <a:miter lim="800000"/>
            <a:headEnd/>
            <a:tailEnd/>
          </a:ln>
        </p:spPr>
      </p:sp>
      <p:sp>
        <p:nvSpPr>
          <p:cNvPr id="43011" name="Rectangle 3"/>
          <p:cNvSpPr>
            <a:spLocks noGrp="1" noChangeArrowheads="1"/>
          </p:cNvSpPr>
          <p:nvPr>
            <p:ph type="body" idx="1"/>
          </p:nvPr>
        </p:nvSpPr>
        <p:spPr bwMode="auto">
          <a:xfrm>
            <a:off x="914400" y="4343400"/>
            <a:ext cx="5029200" cy="4094163"/>
          </a:xfrm>
          <a:noFill/>
        </p:spPr>
        <p:txBody>
          <a:bodyPr wrap="square" lIns="92073" tIns="46037" rIns="92073" bIns="46037" numCol="1" anchor="t" anchorCtr="0" compatLnSpc="1">
            <a:prstTxWarp prst="textNoShape">
              <a:avLst/>
            </a:prstTxWarp>
          </a:bodyPr>
          <a:lstStyle/>
          <a:p>
            <a:pPr eaLnBrk="1" hangingPunct="1">
              <a:spcBef>
                <a:spcPct val="0"/>
              </a:spcBef>
            </a:pPr>
            <a:endParaRPr lang="en-US" dirty="0">
              <a:ea typeface="ＭＳ Ｐゴシック" pitchFamily="-109" charset="-128"/>
              <a:cs typeface="ＭＳ Ｐゴシック" pitchFamily="-109" charset="-128"/>
            </a:endParaRPr>
          </a:p>
          <a:p>
            <a:pPr eaLnBrk="1" hangingPunct="1">
              <a:spcBef>
                <a:spcPct val="0"/>
              </a:spcBef>
            </a:pPr>
            <a:endParaRPr lang="en-US" dirty="0">
              <a:ea typeface="ＭＳ Ｐゴシック" pitchFamily="-109" charset="-128"/>
              <a:cs typeface="ＭＳ Ｐゴシック" pitchFamily="-109"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a:lvl1pPr>
          </a:lstStyle>
          <a:p>
            <a:fld id="{2F86DEA1-FC33-B44C-99A9-3AA05E9A7BA3}" type="datetime1">
              <a:rPr lang="en-US"/>
              <a:pPr/>
              <a:t>7/17/2024</a:t>
            </a:fld>
            <a:endParaRPr lang="en-US" sz="1600" dirty="0"/>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dirty="0"/>
              <a:t>Copyright 2012 John Wiley &amp; Sons, Inc.</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fld id="{3E764ECE-6C67-8E4F-A561-099E239DCC71}"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4F3C841-D16C-A347-AC48-6E8218A5E07D}" type="datetime1">
              <a:rPr lang="en-US"/>
              <a:pPr/>
              <a:t>7/17/2024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5"/>
          <p:cNvSpPr>
            <a:spLocks noGrp="1"/>
          </p:cNvSpPr>
          <p:nvPr>
            <p:ph type="sldNum" sz="quarter" idx="12"/>
          </p:nvPr>
        </p:nvSpPr>
        <p:spPr/>
        <p:txBody>
          <a:bodyPr/>
          <a:lstStyle>
            <a:lvl1pPr>
              <a:defRPr/>
            </a:lvl1pPr>
          </a:lstStyle>
          <a:p>
            <a:fld id="{78412AD5-6BD5-BB4E-8388-918E863B4C8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6" name="Straight Connector 12"/>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1F10BE1-072D-2C43-9A2C-6F7FEB5965C1}" type="datetime1">
              <a:rPr lang="en-US"/>
              <a:pPr/>
              <a:t>7/17/2024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9" name="Slide Number Placeholder 5"/>
          <p:cNvSpPr>
            <a:spLocks noGrp="1"/>
          </p:cNvSpPr>
          <p:nvPr>
            <p:ph type="sldNum" sz="quarter" idx="12"/>
          </p:nvPr>
        </p:nvSpPr>
        <p:spPr/>
        <p:txBody>
          <a:bodyPr/>
          <a:lstStyle>
            <a:lvl1pPr>
              <a:defRPr/>
            </a:lvl1pPr>
          </a:lstStyle>
          <a:p>
            <a:fld id="{43FBE081-1A37-914D-AA97-E3CCE0B71EE4}"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038212AA-8DF7-5846-8C56-BC06651D142D}" type="datetime1">
              <a:rPr lang="en-US"/>
              <a:pPr/>
              <a:t>7/17/2024</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dirty="0"/>
              <a:t>Copyright 2012 John Wiley &amp; Sons, Inc.</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20121053-B958-DD49-8505-58F334A17CF7}"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30725"/>
          </a:xfrm>
        </p:spPr>
        <p:txBody>
          <a:bodyPr/>
          <a:lstStyle/>
          <a:p>
            <a:pPr lvl="0"/>
            <a:endParaRPr lang="en-US" noProof="0" dirty="0"/>
          </a:p>
        </p:txBody>
      </p:sp>
      <p:sp>
        <p:nvSpPr>
          <p:cNvPr id="4" name="Text Placeholder 3"/>
          <p:cNvSpPr>
            <a:spLocks noGrp="1"/>
          </p:cNvSpPr>
          <p:nvPr>
            <p:ph type="body"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9F4A54F7-FB17-F244-8CA1-6AD96820D991}" type="datetime1">
              <a:rPr lang="en-US"/>
              <a:pPr/>
              <a:t>7/17/2024</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dirty="0"/>
              <a:t>Copyright 2012 John Wiley &amp; Sons, Inc.</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2C7E21C1-C382-964C-BA33-7DB91FCF4758}"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pPr lvl="0"/>
            <a:endParaRPr lang="en-US" noProof="0" dirty="0"/>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68ABCE7C-205B-8446-9DC3-AE2B74222344}" type="datetime1">
              <a:rPr lang="en-US"/>
              <a:pPr/>
              <a:t>7/17/2024</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dirty="0"/>
              <a:t>Copyright 2012 John Wiley &amp; Sons, Inc.</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1FCE7D02-6567-0D4A-B60E-DAE3B36C76C4}"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CD5892-FA51-8A4A-9604-EA9E42CCCDAA}" type="datetime1">
              <a:rPr lang="en-US"/>
              <a:pPr/>
              <a:t>7/17/2024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5"/>
          <p:cNvSpPr>
            <a:spLocks noGrp="1"/>
          </p:cNvSpPr>
          <p:nvPr>
            <p:ph type="sldNum" sz="quarter" idx="12"/>
          </p:nvPr>
        </p:nvSpPr>
        <p:spPr/>
        <p:txBody>
          <a:bodyPr/>
          <a:lstStyle>
            <a:lvl1pPr>
              <a:defRPr/>
            </a:lvl1pPr>
          </a:lstStyle>
          <a:p>
            <a:fld id="{B339FBF8-A5F3-C945-A176-C9F5C1C53D5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fld id="{34A84E3A-3061-1744-9CF4-6327CF6D23B6}" type="datetime1">
              <a:rPr lang="en-US"/>
              <a:pPr/>
              <a:t>7/17/2024</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r>
              <a:rPr lang="en-US" dirty="0"/>
              <a:t>Copyright 2012 John Wiley &amp; Sons, Inc.</a:t>
            </a:r>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fld id="{6564E070-D353-834A-A593-4F4C1BF67874}"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1C7EF78-E994-B743-8430-422F8BFF9881}" type="datetime1">
              <a:rPr lang="en-US"/>
              <a:pPr/>
              <a:t>7/17/2024</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7" name="Slide Number Placeholder 6"/>
          <p:cNvSpPr>
            <a:spLocks noGrp="1"/>
          </p:cNvSpPr>
          <p:nvPr>
            <p:ph type="sldNum" sz="quarter" idx="12"/>
          </p:nvPr>
        </p:nvSpPr>
        <p:spPr/>
        <p:txBody>
          <a:bodyPr/>
          <a:lstStyle>
            <a:lvl1pPr>
              <a:defRPr/>
            </a:lvl1pPr>
          </a:lstStyle>
          <a:p>
            <a:fld id="{070DC7B4-B774-A24B-9331-2C6A329AC8B7}"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8107944-B2AD-E641-A03E-8B9EE758A274}" type="datetime1">
              <a:rPr lang="en-US"/>
              <a:pPr/>
              <a:t>7/17/2024</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a:t>Copyright 2012 John Wiley &amp; Sons, Inc.</a:t>
            </a:r>
          </a:p>
        </p:txBody>
      </p:sp>
      <p:sp>
        <p:nvSpPr>
          <p:cNvPr id="9" name="Slide Number Placeholder 8"/>
          <p:cNvSpPr>
            <a:spLocks noGrp="1"/>
          </p:cNvSpPr>
          <p:nvPr>
            <p:ph type="sldNum" sz="quarter" idx="12"/>
          </p:nvPr>
        </p:nvSpPr>
        <p:spPr/>
        <p:txBody>
          <a:bodyPr/>
          <a:lstStyle>
            <a:lvl1pPr>
              <a:defRPr/>
            </a:lvl1pPr>
          </a:lstStyle>
          <a:p>
            <a:fld id="{D415D1A4-89B2-B24D-B988-95FFBD3838F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97286C90-7392-EF48-A819-A380D1ADB993}" type="datetime1">
              <a:rPr lang="en-US"/>
              <a:pPr/>
              <a:t>7/17/2024</a:t>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4"/>
          <p:cNvSpPr>
            <a:spLocks noGrp="1"/>
          </p:cNvSpPr>
          <p:nvPr>
            <p:ph type="sldNum" sz="quarter" idx="12"/>
          </p:nvPr>
        </p:nvSpPr>
        <p:spPr/>
        <p:txBody>
          <a:bodyPr/>
          <a:lstStyle>
            <a:lvl1pPr>
              <a:defRPr/>
            </a:lvl1pPr>
          </a:lstStyle>
          <a:p>
            <a:fld id="{AF2C7A4A-8435-224F-8FB4-CC9DBDEC14BE}"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4" name="Date Placeholder 1"/>
          <p:cNvSpPr>
            <a:spLocks noGrp="1"/>
          </p:cNvSpPr>
          <p:nvPr>
            <p:ph type="dt" sz="half" idx="10"/>
          </p:nvPr>
        </p:nvSpPr>
        <p:spPr/>
        <p:txBody>
          <a:bodyPr/>
          <a:lstStyle>
            <a:lvl1pPr>
              <a:defRPr/>
            </a:lvl1pPr>
          </a:lstStyle>
          <a:p>
            <a:fld id="{2C873843-5414-9147-A8A0-92611C192E5D}" type="datetime1">
              <a:rPr lang="en-US"/>
              <a:pPr/>
              <a:t>7/17/2024</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3"/>
          <p:cNvSpPr>
            <a:spLocks noGrp="1"/>
          </p:cNvSpPr>
          <p:nvPr>
            <p:ph type="sldNum" sz="quarter" idx="12"/>
          </p:nvPr>
        </p:nvSpPr>
        <p:spPr/>
        <p:txBody>
          <a:bodyPr/>
          <a:lstStyle>
            <a:lvl1pPr>
              <a:defRPr/>
            </a:lvl1pPr>
          </a:lstStyle>
          <a:p>
            <a:fld id="{02388D9B-1CB4-F144-BEF5-428598B5AD8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6" name="Straight Connector 11"/>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fld id="{FF073BB1-3334-C649-BFDB-F51D6D62F9C7}" type="datetime1">
              <a:rPr lang="en-US"/>
              <a:pPr/>
              <a:t>7/17/2024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10" name="Slide Number Placeholder 6"/>
          <p:cNvSpPr>
            <a:spLocks noGrp="1"/>
          </p:cNvSpPr>
          <p:nvPr>
            <p:ph type="sldNum" sz="quarter" idx="12"/>
          </p:nvPr>
        </p:nvSpPr>
        <p:spPr/>
        <p:txBody>
          <a:bodyPr/>
          <a:lstStyle>
            <a:lvl1pPr>
              <a:defRPr/>
            </a:lvl1pPr>
          </a:lstStyle>
          <a:p>
            <a:fld id="{D8456A6B-C4BC-5446-AC48-D398C56256F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fld id="{EDF9ACDF-3140-5E45-A89C-527771436CEF}" type="datetime1">
              <a:rPr lang="en-US"/>
              <a:pPr/>
              <a:t>7/17/2024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10" name="Slide Number Placeholder 6"/>
          <p:cNvSpPr>
            <a:spLocks noGrp="1"/>
          </p:cNvSpPr>
          <p:nvPr>
            <p:ph type="sldNum" sz="quarter" idx="12"/>
          </p:nvPr>
        </p:nvSpPr>
        <p:spPr/>
        <p:txBody>
          <a:bodyPr/>
          <a:lstStyle>
            <a:lvl1pPr>
              <a:defRPr/>
            </a:lvl1pPr>
          </a:lstStyle>
          <a:p>
            <a:fld id="{ADE5ADBD-B355-A14D-A05A-F9A7127C2C41}"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Times New Roman" pitchFamily="-109" charset="0"/>
              </a:defRPr>
            </a:lvl1pPr>
          </a:lstStyle>
          <a:p>
            <a:fld id="{3B07B372-EA23-A442-A9AD-4322A4130E13}" type="datetime1">
              <a:rPr lang="en-US"/>
              <a:pPr/>
              <a:t>7/17/2024</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Times New Roman"/>
                <a:ea typeface="+mn-ea"/>
                <a:cs typeface="+mn-cs"/>
              </a:defRPr>
            </a:lvl1pPr>
          </a:lstStyle>
          <a:p>
            <a:pPr>
              <a:defRPr/>
            </a:pPr>
            <a:r>
              <a:rPr lang="en-US" dirty="0"/>
              <a:t>Copyright 2012 John Wiley &amp; Sons, Inc.</a:t>
            </a: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Times New Roman" pitchFamily="-109" charset="0"/>
              </a:defRPr>
            </a:lvl1pPr>
          </a:lstStyle>
          <a:p>
            <a:fld id="{13337307-6E01-B94A-BF91-E2A97CDB5A78}" type="slidenum">
              <a:rPr lang="en-US"/>
              <a:pPr/>
              <a:t>‹#›</a:t>
            </a:fld>
            <a:endParaRPr lang="en-US" sz="1600" dirty="0"/>
          </a:p>
        </p:txBody>
      </p:sp>
      <p:sp>
        <p:nvSpPr>
          <p:cNvPr id="1031" name="Straight Connector 27"/>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1032" name="Straight Connector 28"/>
          <p:cNvSpPr>
            <a:spLocks noChangeShapeType="1"/>
          </p:cNvSpPr>
          <p:nvPr/>
        </p:nvSpPr>
        <p:spPr bwMode="auto">
          <a:xfrm>
            <a:off x="457200" y="1143000"/>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latin typeface="Times New Roman"/>
              <a:ea typeface="ＭＳ Ｐゴシック" charset="0"/>
            </a:endParaRPr>
          </a:p>
        </p:txBody>
      </p:sp>
    </p:spTree>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46" r:id="rId12"/>
    <p:sldLayoutId id="2147484147" r:id="rId13"/>
    <p:sldLayoutId id="2147484148" r:id="rId14"/>
  </p:sldLayoutIdLst>
  <p:hf hdr="0" dt="0"/>
  <p:txStyles>
    <p:titleStyle>
      <a:lvl1pPr algn="l" rtl="0" eaLnBrk="0" fontAlgn="base" hangingPunct="0">
        <a:spcBef>
          <a:spcPct val="0"/>
        </a:spcBef>
        <a:spcAft>
          <a:spcPct val="0"/>
        </a:spcAft>
        <a:defRPr sz="3200" kern="1200">
          <a:solidFill>
            <a:schemeClr val="tx2"/>
          </a:solidFill>
          <a:latin typeface="Times New Roman"/>
          <a:ea typeface="ＭＳ Ｐゴシック" charset="0"/>
          <a:cs typeface="ＭＳ Ｐゴシック" charset="0"/>
        </a:defRPr>
      </a:lvl1pPr>
      <a:lvl2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2pPr>
      <a:lvl3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3pPr>
      <a:lvl4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4pPr>
      <a:lvl5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09" charset="2"/>
        <a:buChar char=""/>
        <a:defRPr sz="2600" kern="1200">
          <a:solidFill>
            <a:schemeClr val="tx1"/>
          </a:solidFill>
          <a:latin typeface="Times New Roman"/>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pitchFamily="-109" charset="2"/>
        <a:buChar char=""/>
        <a:defRPr sz="2300" kern="1200">
          <a:solidFill>
            <a:schemeClr val="tx2"/>
          </a:solidFill>
          <a:latin typeface="Times New Roman"/>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pitchFamily="-109" charset="2"/>
        <a:buChar char=""/>
        <a:defRPr sz="2000" kern="1200">
          <a:solidFill>
            <a:schemeClr val="tx1"/>
          </a:solidFill>
          <a:latin typeface="Times New Roman"/>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pitchFamily="-109" charset="2"/>
        <a:buChar char=""/>
        <a:defRPr kern="1200">
          <a:solidFill>
            <a:schemeClr val="tx1"/>
          </a:solidFill>
          <a:latin typeface="Times New Roman"/>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pitchFamily="-109" charset="2"/>
        <a:buChar char=""/>
        <a:defRPr sz="1600" kern="1200">
          <a:solidFill>
            <a:schemeClr val="tx1"/>
          </a:solidFill>
          <a:latin typeface="Times New Roman"/>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ctrTitle"/>
          </p:nvPr>
        </p:nvSpPr>
        <p:spPr/>
        <p:txBody>
          <a:bodyPr/>
          <a:lstStyle/>
          <a:p>
            <a:pPr eaLnBrk="1" hangingPunct="1"/>
            <a:r>
              <a:rPr lang="en-US" dirty="0">
                <a:ea typeface="ＭＳ Ｐゴシック" pitchFamily="-109" charset="-128"/>
                <a:cs typeface="Times New Roman"/>
              </a:rPr>
              <a:t>Project Planning: Scope and the Work Breakdown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Scope</a:t>
            </a:r>
          </a:p>
        </p:txBody>
      </p:sp>
      <p:sp>
        <p:nvSpPr>
          <p:cNvPr id="38914" name="Rectangle 3"/>
          <p:cNvSpPr>
            <a:spLocks noGrp="1" noChangeArrowheads="1"/>
          </p:cNvSpPr>
          <p:nvPr>
            <p:ph sz="quarter" idx="1"/>
          </p:nvPr>
        </p:nvSpPr>
        <p:spPr>
          <a:xfrm>
            <a:off x="990600" y="1371600"/>
            <a:ext cx="7848600" cy="4724400"/>
          </a:xfrm>
        </p:spPr>
        <p:txBody>
          <a:bodyPr/>
          <a:lstStyle/>
          <a:p>
            <a:pPr eaLnBrk="1" hangingPunct="1">
              <a:lnSpc>
                <a:spcPct val="90000"/>
              </a:lnSpc>
            </a:pPr>
            <a:r>
              <a:rPr lang="en-US" sz="2400" dirty="0">
                <a:ea typeface="ＭＳ Ｐゴシック" pitchFamily="-109" charset="-128"/>
                <a:cs typeface="Times New Roman"/>
              </a:rPr>
              <a:t>Project-Oriented Scope</a:t>
            </a:r>
          </a:p>
          <a:p>
            <a:pPr lvl="1" eaLnBrk="1" hangingPunct="1">
              <a:lnSpc>
                <a:spcPct val="90000"/>
              </a:lnSpc>
            </a:pPr>
            <a:r>
              <a:rPr lang="en-US" sz="2200" dirty="0">
                <a:cs typeface="Times New Roman"/>
              </a:rPr>
              <a:t>Support the project management processes defined by the Project Life Cycle (PLC) and the chosen project methodology.  </a:t>
            </a:r>
          </a:p>
          <a:p>
            <a:pPr lvl="1" eaLnBrk="1" hangingPunct="1">
              <a:lnSpc>
                <a:spcPct val="90000"/>
              </a:lnSpc>
              <a:spcAft>
                <a:spcPts val="600"/>
              </a:spcAft>
            </a:pPr>
            <a:r>
              <a:rPr lang="en-US" sz="2200" dirty="0">
                <a:ea typeface="ＭＳ Ｐゴシック" pitchFamily="-109" charset="-128"/>
                <a:cs typeface="Times New Roman"/>
              </a:rPr>
              <a:t>Deliverable Structure Chart (Figure 5.4 – DSC) – a tool used by the project manager and team.</a:t>
            </a:r>
          </a:p>
          <a:p>
            <a:pPr eaLnBrk="1" hangingPunct="1">
              <a:lnSpc>
                <a:spcPct val="90000"/>
              </a:lnSpc>
            </a:pPr>
            <a:r>
              <a:rPr lang="en-US" sz="2400" dirty="0">
                <a:ea typeface="ＭＳ Ｐゴシック" pitchFamily="-109" charset="-128"/>
                <a:cs typeface="Times New Roman"/>
              </a:rPr>
              <a:t>Product-Oriented Scope </a:t>
            </a:r>
          </a:p>
          <a:p>
            <a:pPr lvl="1" eaLnBrk="1" hangingPunct="1">
              <a:lnSpc>
                <a:spcPct val="90000"/>
              </a:lnSpc>
            </a:pPr>
            <a:r>
              <a:rPr lang="en-US" sz="2200" dirty="0">
                <a:cs typeface="Times New Roman"/>
              </a:rPr>
              <a:t>Specific features and functionality of the  application system</a:t>
            </a:r>
          </a:p>
          <a:p>
            <a:pPr lvl="1" eaLnBrk="1" hangingPunct="1">
              <a:lnSpc>
                <a:spcPct val="90000"/>
              </a:lnSpc>
            </a:pPr>
            <a:r>
              <a:rPr lang="en-US" sz="2200" dirty="0">
                <a:cs typeface="Times New Roman"/>
              </a:rPr>
              <a:t>First cut of requirements definition</a:t>
            </a:r>
          </a:p>
          <a:p>
            <a:pPr lvl="1" eaLnBrk="1" hangingPunct="1">
              <a:lnSpc>
                <a:spcPct val="90000"/>
              </a:lnSpc>
            </a:pPr>
            <a:r>
              <a:rPr lang="en-US" sz="2200" dirty="0">
                <a:cs typeface="Times New Roman"/>
              </a:rPr>
              <a:t>Use Case Diagram (Figure 5.5) – a system modeling tool used for refining the scope boundary and defining what the system must do. </a:t>
            </a:r>
          </a:p>
          <a:p>
            <a:pPr lvl="3" eaLnBrk="1" hangingPunct="1">
              <a:lnSpc>
                <a:spcPct val="90000"/>
              </a:lnSpc>
            </a:pPr>
            <a:endParaRPr lang="en-US" dirty="0">
              <a:ea typeface="ＭＳ Ｐゴシック" pitchFamily="-109" charset="-128"/>
              <a:cs typeface="Times New Roman"/>
            </a:endParaRPr>
          </a:p>
          <a:p>
            <a:pPr lvl="1" eaLnBrk="1" hangingPunct="1">
              <a:lnSpc>
                <a:spcPct val="90000"/>
              </a:lnSpc>
            </a:pPr>
            <a:endParaRPr lang="en-US" sz="2200" dirty="0">
              <a:cs typeface="Times New Roman"/>
            </a:endParaRPr>
          </a:p>
        </p:txBody>
      </p:sp>
      <p:sp>
        <p:nvSpPr>
          <p:cNvPr id="3891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E5131D0E-225E-3047-B6EF-DEDA4E0E5B9D}" type="slidenum">
              <a:rPr lang="en-US">
                <a:latin typeface="Times New Roman"/>
                <a:cs typeface="Times New Roman"/>
              </a:rPr>
              <a:pPr/>
              <a:t>10</a:t>
            </a:fld>
            <a:endParaRPr lang="en-US" dirty="0">
              <a:latin typeface="Times New Roman"/>
              <a:cs typeface="Times New Roman"/>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Out of Scope</a:t>
            </a:r>
          </a:p>
        </p:txBody>
      </p:sp>
      <p:sp>
        <p:nvSpPr>
          <p:cNvPr id="36866" name="Rectangle 3"/>
          <p:cNvSpPr>
            <a:spLocks noGrp="1" noChangeArrowheads="1"/>
          </p:cNvSpPr>
          <p:nvPr>
            <p:ph sz="quarter" idx="1"/>
          </p:nvPr>
        </p:nvSpPr>
        <p:spPr>
          <a:xfrm>
            <a:off x="457200" y="1219200"/>
            <a:ext cx="8229600" cy="4937125"/>
          </a:xfrm>
        </p:spPr>
        <p:txBody>
          <a:bodyPr/>
          <a:lstStyle/>
          <a:p>
            <a:pPr marL="609600" indent="-609600" eaLnBrk="1" hangingPunct="1">
              <a:buFont typeface="Wingdings" pitchFamily="-109" charset="2"/>
              <a:buAutoNum type="arabicPeriod"/>
            </a:pPr>
            <a:r>
              <a:rPr lang="en-US" i="1" dirty="0">
                <a:ea typeface="Times New Roman" pitchFamily="-109" charset="0"/>
                <a:cs typeface="Times New Roman"/>
              </a:rPr>
              <a:t>Technology and organizational assessment of the current environment</a:t>
            </a:r>
            <a:r>
              <a:rPr lang="en-US" dirty="0">
                <a:ea typeface="ＭＳ Ｐゴシック" pitchFamily="-109" charset="-128"/>
                <a:cs typeface="Times New Roman"/>
              </a:rPr>
              <a:t> </a:t>
            </a:r>
          </a:p>
          <a:p>
            <a:pPr marL="609600" indent="-609600" eaLnBrk="1" hangingPunct="1">
              <a:buFont typeface="Wingdings" pitchFamily="-109" charset="2"/>
              <a:buAutoNum type="arabicPeriod"/>
            </a:pPr>
            <a:r>
              <a:rPr lang="en-US" i="1" dirty="0">
                <a:ea typeface="Times New Roman" pitchFamily="-109" charset="0"/>
                <a:cs typeface="Times New Roman"/>
              </a:rPr>
              <a:t>Customer resource management and data mining components</a:t>
            </a:r>
            <a:r>
              <a:rPr lang="en-US" dirty="0">
                <a:ea typeface="ＭＳ Ｐゴシック" pitchFamily="-109" charset="-128"/>
                <a:cs typeface="Times New Roman"/>
              </a:rPr>
              <a:t> </a:t>
            </a:r>
          </a:p>
        </p:txBody>
      </p:sp>
      <p:sp>
        <p:nvSpPr>
          <p:cNvPr id="36868"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EB4B3488-BB05-DF45-8AD1-D2DF21520127}" type="slidenum">
              <a:rPr lang="en-US">
                <a:latin typeface="Times New Roman"/>
                <a:cs typeface="Times New Roman"/>
              </a:rPr>
              <a:pPr/>
              <a:t>11</a:t>
            </a:fld>
            <a:endParaRPr lang="en-US" dirty="0">
              <a:latin typeface="Times New Roman"/>
              <a:cs typeface="Times New Roman"/>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dirty="0">
                <a:latin typeface="Bookman Old Style" pitchFamily="-109" charset="0"/>
                <a:ea typeface="ＭＳ Ｐゴシック" pitchFamily="-109" charset="-128"/>
                <a:cs typeface="ＭＳ Ｐゴシック" pitchFamily="-109" charset="-128"/>
              </a:rPr>
              <a:t>Project Scope Definition</a:t>
            </a:r>
          </a:p>
        </p:txBody>
      </p:sp>
      <p:sp>
        <p:nvSpPr>
          <p:cNvPr id="37890" name="Content Placeholder 2"/>
          <p:cNvSpPr>
            <a:spLocks noGrp="1"/>
          </p:cNvSpPr>
          <p:nvPr>
            <p:ph sz="quarter" idx="1"/>
          </p:nvPr>
        </p:nvSpPr>
        <p:spPr>
          <a:xfrm>
            <a:off x="457200" y="1219200"/>
            <a:ext cx="8229600" cy="4937125"/>
          </a:xfrm>
        </p:spPr>
        <p:txBody>
          <a:bodyPr/>
          <a:lstStyle/>
          <a:p>
            <a:pPr eaLnBrk="1" hangingPunct="1"/>
            <a:r>
              <a:rPr lang="en-US" sz="2800" dirty="0">
                <a:ea typeface="ＭＳ Ｐゴシック" pitchFamily="-109" charset="-128"/>
                <a:cs typeface="Times New Roman"/>
              </a:rPr>
              <a:t>The scope boundary and scope statement provide a useful first step</a:t>
            </a:r>
          </a:p>
          <a:p>
            <a:pPr eaLnBrk="1" hangingPunct="1"/>
            <a:r>
              <a:rPr lang="en-US" sz="2800" dirty="0">
                <a:ea typeface="ＭＳ Ｐゴシック" pitchFamily="-109" charset="-128"/>
                <a:cs typeface="Times New Roman"/>
              </a:rPr>
              <a:t>The project’</a:t>
            </a:r>
            <a:r>
              <a:rPr lang="en-US" altLang="ja-JP" sz="2800" dirty="0">
                <a:ea typeface="ＭＳ Ｐゴシック" pitchFamily="-109" charset="-128"/>
                <a:cs typeface="Times New Roman"/>
              </a:rPr>
              <a:t>s scope must now be defined in more detail in terms of specific deliverables that provide a basis for developing the project’s work breakdown structure (WBS)</a:t>
            </a:r>
          </a:p>
          <a:p>
            <a:pPr eaLnBrk="1" hangingPunct="1"/>
            <a:r>
              <a:rPr lang="en-US" sz="2800" dirty="0">
                <a:ea typeface="ＭＳ Ｐゴシック" pitchFamily="-109" charset="-128"/>
                <a:cs typeface="Times New Roman"/>
              </a:rPr>
              <a:t>Tools:</a:t>
            </a:r>
          </a:p>
          <a:p>
            <a:pPr lvl="1" eaLnBrk="1" hangingPunct="1"/>
            <a:r>
              <a:rPr lang="en-US" sz="2400" dirty="0">
                <a:cs typeface="Times New Roman"/>
              </a:rPr>
              <a:t>Deliverable Definition Table</a:t>
            </a:r>
          </a:p>
          <a:p>
            <a:pPr lvl="1" eaLnBrk="1" hangingPunct="1"/>
            <a:r>
              <a:rPr lang="en-US" sz="2400" dirty="0">
                <a:cs typeface="Times New Roman"/>
              </a:rPr>
              <a:t>Deliverable Structure Chart</a:t>
            </a:r>
          </a:p>
          <a:p>
            <a:pPr lvl="1" eaLnBrk="1" hangingPunct="1"/>
            <a:r>
              <a:rPr lang="en-US" sz="2400" dirty="0">
                <a:cs typeface="Times New Roman"/>
              </a:rPr>
              <a:t>Context Level Data Flow Diagram</a:t>
            </a:r>
          </a:p>
          <a:p>
            <a:pPr lvl="1" eaLnBrk="1" hangingPunct="1"/>
            <a:r>
              <a:rPr lang="en-US" sz="2400" dirty="0">
                <a:cs typeface="Times New Roman"/>
              </a:rPr>
              <a:t>Use Case Diagram</a:t>
            </a:r>
          </a:p>
        </p:txBody>
      </p:sp>
      <p:sp>
        <p:nvSpPr>
          <p:cNvPr id="37892" name="Slide Number Placeholder 2"/>
          <p:cNvSpPr>
            <a:spLocks noGrp="1"/>
          </p:cNvSpPr>
          <p:nvPr>
            <p:ph type="sldNum" sz="quarter" idx="12"/>
          </p:nvPr>
        </p:nvSpPr>
        <p:spPr bwMode="auto">
          <a:noFill/>
          <a:ln>
            <a:miter lim="800000"/>
            <a:headEnd/>
            <a:tailEnd/>
          </a:ln>
        </p:spPr>
        <p:txBody>
          <a:bodyPr/>
          <a:lstStyle/>
          <a:p>
            <a:r>
              <a:rPr lang="en-US" dirty="0">
                <a:latin typeface="Gill Sans MT" pitchFamily="-109" charset="0"/>
              </a:rPr>
              <a:t>5-</a:t>
            </a:r>
            <a:fld id="{7CD40B27-A849-6049-90B4-0FB7D2CD3D3F}" type="slidenum">
              <a:rPr lang="en-US">
                <a:latin typeface="Gill Sans MT" pitchFamily="-109" charset="0"/>
              </a:rPr>
              <a:pPr/>
              <a:t>12</a:t>
            </a:fld>
            <a:endParaRPr lang="en-US" dirty="0">
              <a:latin typeface="Gill Sans MT" pitchFamily="-10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3"/>
          <p:cNvSpPr txBox="1">
            <a:spLocks noChangeArrowheads="1"/>
          </p:cNvSpPr>
          <p:nvPr/>
        </p:nvSpPr>
        <p:spPr bwMode="auto">
          <a:xfrm>
            <a:off x="0" y="0"/>
            <a:ext cx="4389580" cy="830997"/>
          </a:xfrm>
          <a:prstGeom prst="rect">
            <a:avLst/>
          </a:prstGeom>
          <a:noFill/>
          <a:ln w="9525">
            <a:noFill/>
            <a:miter lim="800000"/>
            <a:headEnd/>
            <a:tailEnd/>
          </a:ln>
        </p:spPr>
        <p:txBody>
          <a:bodyPr wrap="square">
            <a:prstTxWarp prst="textNoShape">
              <a:avLst/>
            </a:prstTxWarp>
            <a:spAutoFit/>
          </a:bodyPr>
          <a:lstStyle/>
          <a:p>
            <a:pPr algn="ctr"/>
            <a:r>
              <a:rPr lang="en-US" sz="2400" b="1" dirty="0">
                <a:latin typeface="Times New Roman"/>
                <a:cs typeface="Times New Roman"/>
              </a:rPr>
              <a:t>Figure 5.4 – Deliverable</a:t>
            </a:r>
          </a:p>
          <a:p>
            <a:pPr algn="ctr"/>
            <a:r>
              <a:rPr lang="en-US" sz="2400" b="1" dirty="0">
                <a:latin typeface="Times New Roman"/>
                <a:cs typeface="Times New Roman"/>
              </a:rPr>
              <a:t>Structure Chart</a:t>
            </a:r>
          </a:p>
        </p:txBody>
      </p:sp>
      <p:sp>
        <p:nvSpPr>
          <p:cNvPr id="4096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CFCFB4A6-AA0E-A148-9429-827C6746D019}" type="slidenum">
              <a:rPr lang="en-US">
                <a:latin typeface="Times New Roman"/>
                <a:cs typeface="Times New Roman"/>
              </a:rPr>
              <a:pPr/>
              <a:t>13</a:t>
            </a:fld>
            <a:endParaRPr lang="en-US" dirty="0">
              <a:latin typeface="Times New Roman"/>
              <a:cs typeface="Times New Roman"/>
            </a:endParaRPr>
          </a:p>
        </p:txBody>
      </p:sp>
      <p:pic>
        <p:nvPicPr>
          <p:cNvPr id="7" name="Picture 6"/>
          <p:cNvPicPr>
            <a:picLocks noChangeAspect="1"/>
          </p:cNvPicPr>
          <p:nvPr/>
        </p:nvPicPr>
        <p:blipFill>
          <a:blip r:embed="rId2"/>
          <a:stretch>
            <a:fillRect/>
          </a:stretch>
        </p:blipFill>
        <p:spPr>
          <a:xfrm>
            <a:off x="51303" y="1168400"/>
            <a:ext cx="8940297" cy="401320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381000" y="304800"/>
            <a:ext cx="3008456" cy="830997"/>
          </a:xfrm>
          <a:prstGeom prst="rect">
            <a:avLst/>
          </a:prstGeom>
          <a:noFill/>
          <a:ln w="9525">
            <a:noFill/>
            <a:miter lim="800000"/>
            <a:headEnd/>
            <a:tailEnd/>
          </a:ln>
        </p:spPr>
        <p:txBody>
          <a:bodyPr wrap="none">
            <a:prstTxWarp prst="textNoShape">
              <a:avLst/>
            </a:prstTxWarp>
            <a:spAutoFit/>
          </a:bodyPr>
          <a:lstStyle/>
          <a:p>
            <a:r>
              <a:rPr lang="en-US" sz="2400" b="1" dirty="0">
                <a:latin typeface="Times New Roman"/>
                <a:cs typeface="Times New Roman"/>
              </a:rPr>
              <a:t>Figure 5.5 – Use Case</a:t>
            </a:r>
          </a:p>
          <a:p>
            <a:r>
              <a:rPr lang="en-US" sz="2400" b="1" dirty="0">
                <a:latin typeface="Times New Roman"/>
                <a:cs typeface="Times New Roman"/>
              </a:rPr>
              <a:t>Diagram</a:t>
            </a:r>
          </a:p>
        </p:txBody>
      </p:sp>
      <p:sp>
        <p:nvSpPr>
          <p:cNvPr id="43012"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34FE6C48-7F04-4E4D-A330-FB1E32045032}" type="slidenum">
              <a:rPr lang="en-US">
                <a:latin typeface="Times New Roman"/>
                <a:cs typeface="Times New Roman"/>
              </a:rPr>
              <a:pPr/>
              <a:t>14</a:t>
            </a:fld>
            <a:endParaRPr lang="en-US" dirty="0">
              <a:latin typeface="Times New Roman"/>
              <a:cs typeface="Times New Roman"/>
            </a:endParaRPr>
          </a:p>
        </p:txBody>
      </p:sp>
      <p:pic>
        <p:nvPicPr>
          <p:cNvPr id="7" name="Picture 6"/>
          <p:cNvPicPr>
            <a:picLocks noChangeAspect="1"/>
          </p:cNvPicPr>
          <p:nvPr/>
        </p:nvPicPr>
        <p:blipFill>
          <a:blip r:embed="rId2"/>
          <a:stretch>
            <a:fillRect/>
          </a:stretch>
        </p:blipFill>
        <p:spPr>
          <a:xfrm>
            <a:off x="3581400" y="0"/>
            <a:ext cx="4076700" cy="634829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Validate Scope</a:t>
            </a:r>
          </a:p>
        </p:txBody>
      </p:sp>
      <p:sp>
        <p:nvSpPr>
          <p:cNvPr id="44034" name="Rectangle 3"/>
          <p:cNvSpPr>
            <a:spLocks noGrp="1" noChangeArrowheads="1"/>
          </p:cNvSpPr>
          <p:nvPr>
            <p:ph sz="quarter" idx="1"/>
          </p:nvPr>
        </p:nvSpPr>
        <p:spPr>
          <a:xfrm>
            <a:off x="838200" y="1295400"/>
            <a:ext cx="7620000" cy="4800600"/>
          </a:xfrm>
        </p:spPr>
        <p:txBody>
          <a:bodyPr/>
          <a:lstStyle/>
          <a:p>
            <a:pPr eaLnBrk="1" hangingPunct="1">
              <a:lnSpc>
                <a:spcPct val="80000"/>
              </a:lnSpc>
              <a:spcAft>
                <a:spcPts val="600"/>
              </a:spcAft>
            </a:pPr>
            <a:r>
              <a:rPr lang="en-US" sz="2400" b="1" dirty="0">
                <a:solidFill>
                  <a:srgbClr val="002060"/>
                </a:solidFill>
                <a:ea typeface="ＭＳ Ｐゴシック" pitchFamily="-109" charset="-128"/>
                <a:cs typeface="Times New Roman"/>
              </a:rPr>
              <a:t>Verification of the MOV</a:t>
            </a:r>
            <a:r>
              <a:rPr lang="en-US" sz="2400" dirty="0">
                <a:solidFill>
                  <a:schemeClr val="folHlink"/>
                </a:solidFill>
                <a:ea typeface="ＭＳ Ｐゴシック" pitchFamily="-109" charset="-128"/>
                <a:cs typeface="Times New Roman"/>
              </a:rPr>
              <a:t> </a:t>
            </a:r>
          </a:p>
          <a:p>
            <a:pPr lvl="1" eaLnBrk="1" hangingPunct="1">
              <a:lnSpc>
                <a:spcPct val="80000"/>
              </a:lnSpc>
              <a:spcAft>
                <a:spcPts val="600"/>
              </a:spcAft>
            </a:pPr>
            <a:r>
              <a:rPr lang="en-US" sz="2000" dirty="0">
                <a:cs typeface="Times New Roman"/>
              </a:rPr>
              <a:t>Has the project’s</a:t>
            </a:r>
            <a:r>
              <a:rPr lang="en-US" altLang="ja-JP" sz="2000" dirty="0">
                <a:cs typeface="Times New Roman"/>
              </a:rPr>
              <a:t> MOV been clearly defined and agreed upon?  </a:t>
            </a:r>
            <a:endParaRPr lang="en-US" altLang="ja-JP" sz="2000" b="1" dirty="0">
              <a:cs typeface="Times New Roman"/>
            </a:endParaRPr>
          </a:p>
          <a:p>
            <a:pPr eaLnBrk="1" hangingPunct="1">
              <a:lnSpc>
                <a:spcPct val="80000"/>
              </a:lnSpc>
              <a:spcAft>
                <a:spcPts val="600"/>
              </a:spcAft>
            </a:pPr>
            <a:r>
              <a:rPr lang="en-US" sz="2400" b="1" dirty="0">
                <a:solidFill>
                  <a:srgbClr val="002060"/>
                </a:solidFill>
                <a:ea typeface="ＭＳ Ｐゴシック" pitchFamily="-109" charset="-128"/>
                <a:cs typeface="Times New Roman"/>
              </a:rPr>
              <a:t>Documentation of All Deliverables </a:t>
            </a:r>
          </a:p>
          <a:p>
            <a:pPr lvl="1" eaLnBrk="1" hangingPunct="1">
              <a:lnSpc>
                <a:spcPct val="80000"/>
              </a:lnSpc>
              <a:spcAft>
                <a:spcPts val="600"/>
              </a:spcAft>
            </a:pPr>
            <a:r>
              <a:rPr lang="en-US" sz="2000" dirty="0">
                <a:cs typeface="Times New Roman"/>
              </a:rPr>
              <a:t>Are the deliverables tangible and verifiable?  </a:t>
            </a:r>
          </a:p>
          <a:p>
            <a:pPr lvl="1" eaLnBrk="1" hangingPunct="1">
              <a:lnSpc>
                <a:spcPct val="80000"/>
              </a:lnSpc>
              <a:spcAft>
                <a:spcPts val="600"/>
              </a:spcAft>
            </a:pPr>
            <a:r>
              <a:rPr lang="en-US" sz="2000" dirty="0">
                <a:cs typeface="Times New Roman"/>
              </a:rPr>
              <a:t>Do they support the project</a:t>
            </a:r>
            <a:r>
              <a:rPr lang="en-US" sz="2000" dirty="0">
                <a:ea typeface="ＭＳ Ｐゴシック" pitchFamily="-109" charset="-128"/>
                <a:cs typeface="Times New Roman"/>
              </a:rPr>
              <a:t>’</a:t>
            </a:r>
            <a:r>
              <a:rPr lang="en-US" altLang="ja-JP" sz="2000" dirty="0">
                <a:cs typeface="Times New Roman"/>
              </a:rPr>
              <a:t>s MOV?</a:t>
            </a:r>
            <a:endParaRPr lang="en-US" altLang="ja-JP" sz="2000" b="1" dirty="0">
              <a:cs typeface="Times New Roman"/>
            </a:endParaRPr>
          </a:p>
          <a:p>
            <a:pPr eaLnBrk="1" hangingPunct="1">
              <a:lnSpc>
                <a:spcPct val="80000"/>
              </a:lnSpc>
              <a:spcAft>
                <a:spcPts val="600"/>
              </a:spcAft>
            </a:pPr>
            <a:r>
              <a:rPr lang="en-US" sz="2400" b="1" dirty="0">
                <a:solidFill>
                  <a:srgbClr val="002060"/>
                </a:solidFill>
                <a:ea typeface="ＭＳ Ｐゴシック" pitchFamily="-109" charset="-128"/>
                <a:cs typeface="Times New Roman"/>
              </a:rPr>
              <a:t>Specification of Quality Standa</a:t>
            </a:r>
            <a:r>
              <a:rPr lang="en-US" sz="2000" b="1" dirty="0">
                <a:solidFill>
                  <a:srgbClr val="002060"/>
                </a:solidFill>
                <a:ea typeface="ＭＳ Ｐゴシック" pitchFamily="-109" charset="-128"/>
                <a:cs typeface="Times New Roman"/>
              </a:rPr>
              <a:t>rds</a:t>
            </a:r>
            <a:endParaRPr lang="en-US" sz="2000" dirty="0">
              <a:ea typeface="ＭＳ Ｐゴシック" pitchFamily="-109" charset="-128"/>
              <a:cs typeface="Times New Roman"/>
            </a:endParaRPr>
          </a:p>
          <a:p>
            <a:pPr lvl="1" eaLnBrk="1" hangingPunct="1">
              <a:lnSpc>
                <a:spcPct val="80000"/>
              </a:lnSpc>
              <a:spcAft>
                <a:spcPts val="600"/>
              </a:spcAft>
            </a:pPr>
            <a:r>
              <a:rPr lang="en-US" sz="2000" dirty="0">
                <a:ea typeface="ＭＳ Ｐゴシック" pitchFamily="-109" charset="-128"/>
                <a:cs typeface="Times New Roman"/>
              </a:rPr>
              <a:t>Are controls in place to ensure that the work was not only completed but completed to meet specific standards?</a:t>
            </a:r>
          </a:p>
          <a:p>
            <a:pPr eaLnBrk="1" hangingPunct="1">
              <a:lnSpc>
                <a:spcPct val="80000"/>
              </a:lnSpc>
              <a:spcAft>
                <a:spcPts val="600"/>
              </a:spcAft>
            </a:pPr>
            <a:r>
              <a:rPr lang="en-US" sz="2400" b="1" dirty="0">
                <a:solidFill>
                  <a:srgbClr val="002060"/>
                </a:solidFill>
                <a:ea typeface="ＭＳ Ｐゴシック" pitchFamily="-109" charset="-128"/>
                <a:cs typeface="Times New Roman"/>
              </a:rPr>
              <a:t>Identification of Milestones </a:t>
            </a:r>
          </a:p>
          <a:p>
            <a:pPr lvl="1" eaLnBrk="1" hangingPunct="1">
              <a:lnSpc>
                <a:spcPct val="80000"/>
              </a:lnSpc>
              <a:spcAft>
                <a:spcPts val="600"/>
              </a:spcAft>
            </a:pPr>
            <a:r>
              <a:rPr lang="en-US" sz="2000" dirty="0">
                <a:cs typeface="Times New Roman"/>
              </a:rPr>
              <a:t>Are milestones defined for each deliverable?</a:t>
            </a:r>
            <a:endParaRPr lang="en-US" sz="2000" b="1" dirty="0">
              <a:cs typeface="Times New Roman"/>
            </a:endParaRPr>
          </a:p>
          <a:p>
            <a:pPr eaLnBrk="1" hangingPunct="1">
              <a:lnSpc>
                <a:spcPct val="80000"/>
              </a:lnSpc>
              <a:spcAft>
                <a:spcPts val="600"/>
              </a:spcAft>
            </a:pPr>
            <a:r>
              <a:rPr lang="en-US" sz="2400" b="1" dirty="0">
                <a:solidFill>
                  <a:srgbClr val="002060"/>
                </a:solidFill>
                <a:ea typeface="ＭＳ Ｐゴシック" pitchFamily="-109" charset="-128"/>
                <a:cs typeface="Times New Roman"/>
              </a:rPr>
              <a:t>Review and Acceptance</a:t>
            </a:r>
          </a:p>
          <a:p>
            <a:pPr lvl="1" eaLnBrk="1" hangingPunct="1">
              <a:lnSpc>
                <a:spcPct val="80000"/>
              </a:lnSpc>
              <a:spcAft>
                <a:spcPts val="600"/>
              </a:spcAft>
            </a:pPr>
            <a:r>
              <a:rPr lang="en-US" sz="2000" dirty="0">
                <a:cs typeface="Times New Roman"/>
              </a:rPr>
              <a:t>Are both sides clear in their expectations?</a:t>
            </a:r>
          </a:p>
        </p:txBody>
      </p:sp>
      <p:sp>
        <p:nvSpPr>
          <p:cNvPr id="4403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45F627D0-45C7-4843-92F7-536B82E5B439}" type="slidenum">
              <a:rPr lang="en-US">
                <a:latin typeface="Times New Roman"/>
                <a:cs typeface="Times New Roman"/>
              </a:rPr>
              <a:pPr/>
              <a:t>15</a:t>
            </a:fld>
            <a:endParaRPr lang="en-US" dirty="0">
              <a:latin typeface="Times New Roman"/>
              <a:cs typeface="Times New Roman"/>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152400"/>
            <a:ext cx="8229600" cy="685800"/>
          </a:xfrm>
        </p:spPr>
        <p:txBody>
          <a:bodyPr/>
          <a:lstStyle/>
          <a:p>
            <a:pPr eaLnBrk="1" hangingPunct="1"/>
            <a:r>
              <a:rPr lang="en-US" sz="2800" dirty="0">
                <a:ea typeface="ＭＳ Ｐゴシック" pitchFamily="-109" charset="-128"/>
                <a:cs typeface="Times New Roman"/>
              </a:rPr>
              <a:t>Control Scope and Scope Change Control Procedures </a:t>
            </a:r>
          </a:p>
        </p:txBody>
      </p:sp>
      <p:sp>
        <p:nvSpPr>
          <p:cNvPr id="45058" name="Rectangle 3"/>
          <p:cNvSpPr>
            <a:spLocks noGrp="1" noChangeArrowheads="1"/>
          </p:cNvSpPr>
          <p:nvPr>
            <p:ph sz="quarter" idx="1"/>
          </p:nvPr>
        </p:nvSpPr>
        <p:spPr>
          <a:xfrm>
            <a:off x="457200" y="1219200"/>
            <a:ext cx="8229600" cy="4937125"/>
          </a:xfrm>
        </p:spPr>
        <p:txBody>
          <a:bodyPr/>
          <a:lstStyle/>
          <a:p>
            <a:pPr eaLnBrk="1" hangingPunct="1"/>
            <a:r>
              <a:rPr lang="en-US" dirty="0">
                <a:ea typeface="ＭＳ Ｐゴシック" pitchFamily="-109" charset="-128"/>
                <a:cs typeface="Times New Roman"/>
              </a:rPr>
              <a:t>Concerned with managing changes to the project’</a:t>
            </a:r>
            <a:r>
              <a:rPr lang="en-US" altLang="ja-JP" dirty="0">
                <a:ea typeface="ＭＳ Ｐゴシック" pitchFamily="-109" charset="-128"/>
                <a:cs typeface="Times New Roman"/>
              </a:rPr>
              <a:t>s scope and to ensure that these changes are beneficial when they occur</a:t>
            </a:r>
          </a:p>
          <a:p>
            <a:pPr eaLnBrk="1" hangingPunct="1"/>
            <a:r>
              <a:rPr lang="en-US" dirty="0">
                <a:ea typeface="ＭＳ Ｐゴシック" pitchFamily="-109" charset="-128"/>
                <a:cs typeface="Times New Roman"/>
              </a:rPr>
              <a:t>Potential Issues:</a:t>
            </a:r>
          </a:p>
          <a:p>
            <a:pPr lvl="1" eaLnBrk="1" hangingPunct="1"/>
            <a:r>
              <a:rPr lang="en-US" dirty="0">
                <a:cs typeface="Times New Roman"/>
              </a:rPr>
              <a:t>Scope Grope</a:t>
            </a:r>
          </a:p>
          <a:p>
            <a:pPr lvl="1" eaLnBrk="1" hangingPunct="1"/>
            <a:r>
              <a:rPr lang="en-US" dirty="0">
                <a:cs typeface="Times New Roman"/>
              </a:rPr>
              <a:t>Scope Creep</a:t>
            </a:r>
          </a:p>
          <a:p>
            <a:pPr lvl="1" eaLnBrk="1" hangingPunct="1"/>
            <a:r>
              <a:rPr lang="en-US" dirty="0">
                <a:cs typeface="Times New Roman"/>
              </a:rPr>
              <a:t>Scope Leap</a:t>
            </a:r>
          </a:p>
          <a:p>
            <a:pPr eaLnBrk="1" hangingPunct="1"/>
            <a:r>
              <a:rPr lang="en-US" dirty="0">
                <a:ea typeface="ＭＳ Ｐゴシック" pitchFamily="-109" charset="-128"/>
                <a:cs typeface="Times New Roman"/>
              </a:rPr>
              <a:t>Procedures:</a:t>
            </a:r>
          </a:p>
          <a:p>
            <a:pPr lvl="1" eaLnBrk="1" hangingPunct="1"/>
            <a:r>
              <a:rPr lang="en-US" dirty="0">
                <a:cs typeface="Times New Roman"/>
              </a:rPr>
              <a:t>Scope Change Request Form (Figure 5.6)</a:t>
            </a:r>
          </a:p>
          <a:p>
            <a:pPr lvl="1" eaLnBrk="1" hangingPunct="1"/>
            <a:r>
              <a:rPr lang="en-US" dirty="0">
                <a:cs typeface="Times New Roman"/>
              </a:rPr>
              <a:t>Scope Change Request Log (Figure 5.7)</a:t>
            </a:r>
          </a:p>
        </p:txBody>
      </p:sp>
      <p:sp>
        <p:nvSpPr>
          <p:cNvPr id="4506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01EC82B1-0639-9648-A4F9-CCB6E268154D}" type="slidenum">
              <a:rPr lang="en-US">
                <a:latin typeface="Times New Roman"/>
                <a:cs typeface="Times New Roman"/>
              </a:rPr>
              <a:pPr/>
              <a:t>16</a:t>
            </a:fld>
            <a:endParaRPr lang="en-US" dirty="0">
              <a:latin typeface="Times New Roman"/>
              <a:cs typeface="Times New Roman"/>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1588" y="-317500"/>
            <a:ext cx="9144000" cy="646331"/>
          </a:xfrm>
          <a:prstGeom prst="rect">
            <a:avLst/>
          </a:prstGeom>
          <a:noFill/>
          <a:ln w="9525">
            <a:noFill/>
            <a:miter lim="800000"/>
            <a:headEnd/>
            <a:tailEnd/>
          </a:ln>
        </p:spPr>
        <p:txBody>
          <a:bodyPr>
            <a:prstTxWarp prst="textNoShape">
              <a:avLst/>
            </a:prstTxWarp>
            <a:spAutoFit/>
          </a:bodyPr>
          <a:lstStyle/>
          <a:p>
            <a:pPr algn="just"/>
            <a:r>
              <a:rPr lang="en-US" sz="1200" dirty="0">
                <a:latin typeface="Times New Roman"/>
                <a:ea typeface="Times New Roman" pitchFamily="-109" charset="0"/>
                <a:cs typeface="Times New Roman"/>
              </a:rPr>
              <a:t> </a:t>
            </a:r>
          </a:p>
          <a:p>
            <a:pPr eaLnBrk="0" hangingPunct="0"/>
            <a:endParaRPr lang="en-US" sz="2400" dirty="0">
              <a:latin typeface="Times New Roman"/>
              <a:cs typeface="Times New Roman"/>
            </a:endParaRPr>
          </a:p>
        </p:txBody>
      </p:sp>
      <p:sp>
        <p:nvSpPr>
          <p:cNvPr id="46082" name="Rectangle 3"/>
          <p:cNvSpPr>
            <a:spLocks noChangeArrowheads="1"/>
          </p:cNvSpPr>
          <p:nvPr/>
        </p:nvSpPr>
        <p:spPr bwMode="auto">
          <a:xfrm>
            <a:off x="0" y="152400"/>
            <a:ext cx="8685212" cy="1569660"/>
          </a:xfrm>
          <a:prstGeom prst="rect">
            <a:avLst/>
          </a:prstGeom>
          <a:noFill/>
          <a:ln w="9525">
            <a:noFill/>
            <a:miter lim="800000"/>
            <a:headEnd/>
            <a:tailEnd/>
          </a:ln>
        </p:spPr>
        <p:txBody>
          <a:bodyPr>
            <a:prstTxWarp prst="textNoShape">
              <a:avLst/>
            </a:prstTxWarp>
            <a:spAutoFit/>
          </a:bodyPr>
          <a:lstStyle/>
          <a:p>
            <a:pPr algn="ctr"/>
            <a:r>
              <a:rPr lang="en-US" sz="3200" b="1" dirty="0">
                <a:latin typeface="Times New Roman"/>
                <a:ea typeface="Times New Roman" pitchFamily="-109" charset="0"/>
                <a:cs typeface="Times New Roman"/>
              </a:rPr>
              <a:t>Figure 5.6 – Scope Change Request Form</a:t>
            </a:r>
          </a:p>
          <a:p>
            <a:pPr algn="ctr"/>
            <a:endParaRPr lang="en-US" sz="3200" dirty="0">
              <a:latin typeface="Times New Roman"/>
              <a:ea typeface="Times New Roman" pitchFamily="-109" charset="0"/>
              <a:cs typeface="Times New Roman"/>
            </a:endParaRPr>
          </a:p>
          <a:p>
            <a:pPr eaLnBrk="0" hangingPunct="0"/>
            <a:endParaRPr lang="en-US" sz="3200" dirty="0">
              <a:latin typeface="Times New Roman"/>
              <a:cs typeface="Times New Roman"/>
            </a:endParaRPr>
          </a:p>
        </p:txBody>
      </p:sp>
      <p:sp>
        <p:nvSpPr>
          <p:cNvPr id="4608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9A84835A-7C31-BC4A-A4EC-C47048C71E66}" type="slidenum">
              <a:rPr lang="en-US">
                <a:latin typeface="Times New Roman"/>
                <a:cs typeface="Times New Roman"/>
              </a:rPr>
              <a:pPr/>
              <a:t>17</a:t>
            </a:fld>
            <a:endParaRPr lang="en-US" dirty="0">
              <a:latin typeface="Times New Roman"/>
              <a:cs typeface="Times New Roman"/>
            </a:endParaRPr>
          </a:p>
        </p:txBody>
      </p:sp>
      <p:pic>
        <p:nvPicPr>
          <p:cNvPr id="79" name="Picture 78"/>
          <p:cNvPicPr>
            <a:picLocks noChangeAspect="1"/>
          </p:cNvPicPr>
          <p:nvPr/>
        </p:nvPicPr>
        <p:blipFill>
          <a:blip r:embed="rId2"/>
          <a:stretch>
            <a:fillRect/>
          </a:stretch>
        </p:blipFill>
        <p:spPr>
          <a:xfrm>
            <a:off x="1828800" y="769977"/>
            <a:ext cx="5230423" cy="5554623"/>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ChangeArrowheads="1"/>
          </p:cNvSpPr>
          <p:nvPr/>
        </p:nvSpPr>
        <p:spPr bwMode="auto">
          <a:xfrm>
            <a:off x="1943100" y="1452563"/>
            <a:ext cx="9144000" cy="369332"/>
          </a:xfrm>
          <a:prstGeom prst="rect">
            <a:avLst/>
          </a:prstGeom>
          <a:noFill/>
          <a:ln w="9525">
            <a:noFill/>
            <a:miter lim="800000"/>
            <a:headEnd/>
            <a:tailEnd/>
          </a:ln>
        </p:spPr>
        <p:txBody>
          <a:bodyPr>
            <a:prstTxWarp prst="textNoShape">
              <a:avLst/>
            </a:prstTxWarp>
            <a:spAutoFit/>
          </a:bodyPr>
          <a:lstStyle/>
          <a:p>
            <a:endParaRPr lang="en-US" dirty="0">
              <a:latin typeface="Times New Roman"/>
              <a:cs typeface="Times New Roman"/>
            </a:endParaRPr>
          </a:p>
        </p:txBody>
      </p:sp>
      <p:sp>
        <p:nvSpPr>
          <p:cNvPr id="47107" name="Text Box 4"/>
          <p:cNvSpPr txBox="1">
            <a:spLocks noChangeArrowheads="1"/>
          </p:cNvSpPr>
          <p:nvPr/>
        </p:nvSpPr>
        <p:spPr bwMode="auto">
          <a:xfrm>
            <a:off x="365125" y="558224"/>
            <a:ext cx="7559675" cy="584776"/>
          </a:xfrm>
          <a:prstGeom prst="rect">
            <a:avLst/>
          </a:prstGeom>
          <a:noFill/>
          <a:ln w="9525">
            <a:noFill/>
            <a:miter lim="800000"/>
            <a:headEnd/>
            <a:tailEnd/>
          </a:ln>
        </p:spPr>
        <p:txBody>
          <a:bodyPr wrap="square">
            <a:prstTxWarp prst="textNoShape">
              <a:avLst/>
            </a:prstTxWarp>
            <a:spAutoFit/>
          </a:bodyPr>
          <a:lstStyle/>
          <a:p>
            <a:r>
              <a:rPr lang="en-US" sz="3200" dirty="0">
                <a:latin typeface="Times New Roman"/>
                <a:cs typeface="Times New Roman"/>
              </a:rPr>
              <a:t>Figure 5.7 – Scope Change Request Log</a:t>
            </a:r>
          </a:p>
        </p:txBody>
      </p:sp>
      <p:sp>
        <p:nvSpPr>
          <p:cNvPr id="47109"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773B34EA-20E2-2643-88FC-3998FF26A8F3}" type="slidenum">
              <a:rPr lang="en-US">
                <a:latin typeface="Times New Roman"/>
                <a:cs typeface="Times New Roman"/>
              </a:rPr>
              <a:pPr/>
              <a:t>18</a:t>
            </a:fld>
            <a:endParaRPr lang="en-US" dirty="0">
              <a:latin typeface="Times New Roman"/>
              <a:cs typeface="Times New Roman"/>
            </a:endParaRPr>
          </a:p>
        </p:txBody>
      </p:sp>
      <p:pic>
        <p:nvPicPr>
          <p:cNvPr id="8" name="Picture 7"/>
          <p:cNvPicPr>
            <a:picLocks noChangeAspect="1"/>
          </p:cNvPicPr>
          <p:nvPr/>
        </p:nvPicPr>
        <p:blipFill>
          <a:blip r:embed="rId2"/>
          <a:stretch>
            <a:fillRect/>
          </a:stretch>
        </p:blipFill>
        <p:spPr>
          <a:xfrm>
            <a:off x="41292" y="2216150"/>
            <a:ext cx="9102708" cy="235585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Work Breakdown Structure (WBS)</a:t>
            </a:r>
          </a:p>
        </p:txBody>
      </p:sp>
      <p:sp>
        <p:nvSpPr>
          <p:cNvPr id="33794" name="Rectangle 3"/>
          <p:cNvSpPr>
            <a:spLocks noGrp="1" noChangeArrowheads="1"/>
          </p:cNvSpPr>
          <p:nvPr>
            <p:ph idx="1"/>
          </p:nvPr>
        </p:nvSpPr>
        <p:spPr>
          <a:xfrm>
            <a:off x="457200" y="1219200"/>
            <a:ext cx="8229600" cy="4937125"/>
          </a:xfrm>
        </p:spPr>
        <p:txBody>
          <a:bodyPr/>
          <a:lstStyle/>
          <a:p>
            <a:pPr eaLnBrk="1" hangingPunct="1"/>
            <a:r>
              <a:rPr lang="en-US" dirty="0">
                <a:ea typeface="ＭＳ Ｐゴシック" pitchFamily="-109" charset="-128"/>
                <a:cs typeface="Times New Roman"/>
              </a:rPr>
              <a:t>The PMBOK® Guide states that the WBS represents a logical decomposition of the work to be performed and focuses on how the product, service, or result is naturally subdivided. It is an outline of what work is to be performed.</a:t>
            </a:r>
            <a:endParaRPr lang="en-US" sz="1900" dirty="0">
              <a:ea typeface="ＭＳ Ｐゴシック" pitchFamily="-109" charset="-128"/>
              <a:cs typeface="Times New Roman"/>
            </a:endParaRPr>
          </a:p>
          <a:p>
            <a:pPr eaLnBrk="1" hangingPunct="1">
              <a:buFont typeface="Wingdings" pitchFamily="-109" charset="2"/>
              <a:buNone/>
            </a:pPr>
            <a:endParaRPr lang="en-US" sz="1900" dirty="0">
              <a:ea typeface="ＭＳ Ｐゴシック" pitchFamily="-109" charset="-128"/>
              <a:cs typeface="Times New Roman"/>
            </a:endParaRPr>
          </a:p>
        </p:txBody>
      </p:sp>
      <p:sp>
        <p:nvSpPr>
          <p:cNvPr id="3379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762B9152-2B51-0341-B439-32FDD26028CF}" type="slidenum">
              <a:rPr lang="en-US" smtClean="0">
                <a:latin typeface="Times New Roman"/>
                <a:cs typeface="Times New Roman"/>
              </a:rPr>
              <a:pPr/>
              <a:t>19</a:t>
            </a:fld>
            <a:endParaRPr lang="en-US" dirty="0">
              <a:latin typeface="Times New Roman"/>
              <a:cs typeface="Times New Roman"/>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Learning Objectives</a:t>
            </a:r>
          </a:p>
        </p:txBody>
      </p:sp>
      <p:sp>
        <p:nvSpPr>
          <p:cNvPr id="28674"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400" dirty="0">
                <a:ea typeface="MS Mincho" pitchFamily="49" charset="-128"/>
                <a:cs typeface="Times New Roman"/>
              </a:rPr>
              <a:t>Understand and describe the relationship among scope, schedule, and budget.</a:t>
            </a:r>
          </a:p>
          <a:p>
            <a:pPr eaLnBrk="1" hangingPunct="1">
              <a:lnSpc>
                <a:spcPct val="90000"/>
              </a:lnSpc>
            </a:pPr>
            <a:r>
              <a:rPr lang="en-US" sz="2400" dirty="0">
                <a:ea typeface="MS Mincho" pitchFamily="49" charset="-128"/>
                <a:cs typeface="Times New Roman"/>
              </a:rPr>
              <a:t>Understand the processes and apply several tools for defining and managing the scope of a project.</a:t>
            </a:r>
          </a:p>
          <a:p>
            <a:pPr eaLnBrk="1" hangingPunct="1">
              <a:lnSpc>
                <a:spcPct val="90000"/>
              </a:lnSpc>
            </a:pPr>
            <a:r>
              <a:rPr lang="en-US" sz="2400" dirty="0">
                <a:ea typeface="MS Mincho" pitchFamily="49" charset="-128"/>
                <a:cs typeface="Times New Roman"/>
              </a:rPr>
              <a:t>Understand the difference between project scope (i.e. project deliverables) and product scope (i.e. features and functionality of the product or system).</a:t>
            </a:r>
          </a:p>
          <a:p>
            <a:pPr eaLnBrk="1" hangingPunct="1">
              <a:lnSpc>
                <a:spcPct val="90000"/>
              </a:lnSpc>
            </a:pPr>
            <a:r>
              <a:rPr lang="en-US" sz="2400" dirty="0">
                <a:ea typeface="MS Mincho" pitchFamily="49" charset="-128"/>
                <a:cs typeface="Times New Roman"/>
              </a:rPr>
              <a:t>Develop a Work Breakdown Structure (WBS).</a:t>
            </a:r>
          </a:p>
          <a:p>
            <a:pPr eaLnBrk="1" hangingPunct="1">
              <a:lnSpc>
                <a:spcPct val="90000"/>
              </a:lnSpc>
            </a:pPr>
            <a:r>
              <a:rPr lang="en-US" sz="2400" dirty="0">
                <a:ea typeface="MS Mincho" pitchFamily="49" charset="-128"/>
                <a:cs typeface="Times New Roman"/>
              </a:rPr>
              <a:t>Differentiate between an deliverable and a milestone.</a:t>
            </a:r>
          </a:p>
          <a:p>
            <a:pPr eaLnBrk="1" hangingPunct="1">
              <a:lnSpc>
                <a:spcPct val="90000"/>
              </a:lnSpc>
            </a:pPr>
            <a:r>
              <a:rPr lang="en-US" sz="2400" dirty="0">
                <a:ea typeface="MS Mincho" pitchFamily="49" charset="-128"/>
                <a:cs typeface="Times New Roman"/>
              </a:rPr>
              <a:t>Describe and apply several project estimation methods.</a:t>
            </a:r>
          </a:p>
          <a:p>
            <a:pPr eaLnBrk="1" hangingPunct="1">
              <a:lnSpc>
                <a:spcPct val="90000"/>
              </a:lnSpc>
            </a:pPr>
            <a:endParaRPr lang="en-US" sz="2400" dirty="0">
              <a:ea typeface="ＭＳ Ｐゴシック" pitchFamily="-109" charset="-128"/>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Figure 5.8 – Work Package</a:t>
            </a:r>
          </a:p>
        </p:txBody>
      </p:sp>
      <p:pic>
        <p:nvPicPr>
          <p:cNvPr id="34818" name="Picture 3" descr="c06f01"/>
          <p:cNvPicPr>
            <a:picLocks noChangeAspect="1" noChangeArrowheads="1"/>
          </p:cNvPicPr>
          <p:nvPr/>
        </p:nvPicPr>
        <p:blipFill>
          <a:blip r:embed="rId2"/>
          <a:srcRect/>
          <a:stretch>
            <a:fillRect/>
          </a:stretch>
        </p:blipFill>
        <p:spPr bwMode="auto">
          <a:xfrm>
            <a:off x="914400" y="1828800"/>
            <a:ext cx="7315200" cy="4206875"/>
          </a:xfrm>
          <a:prstGeom prst="rect">
            <a:avLst/>
          </a:prstGeom>
          <a:noFill/>
          <a:ln w="9525">
            <a:noFill/>
            <a:miter lim="800000"/>
            <a:headEnd/>
            <a:tailEnd/>
          </a:ln>
        </p:spPr>
      </p:pic>
      <p:sp>
        <p:nvSpPr>
          <p:cNvPr id="34820"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6771DD24-A895-F94B-92A4-F0CFF6F24CDE}" type="slidenum">
              <a:rPr lang="en-US" smtClean="0">
                <a:latin typeface="Times New Roman"/>
                <a:cs typeface="Times New Roman"/>
              </a:rPr>
              <a:pPr/>
              <a:t>20</a:t>
            </a:fld>
            <a:endParaRPr lang="en-US"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Deliverables versus Milestones</a:t>
            </a:r>
          </a:p>
        </p:txBody>
      </p:sp>
      <p:sp>
        <p:nvSpPr>
          <p:cNvPr id="35842" name="Rectangle 3"/>
          <p:cNvSpPr>
            <a:spLocks noGrp="1" noChangeArrowheads="1"/>
          </p:cNvSpPr>
          <p:nvPr>
            <p:ph idx="1"/>
          </p:nvPr>
        </p:nvSpPr>
        <p:spPr>
          <a:xfrm>
            <a:off x="457200" y="1219200"/>
            <a:ext cx="8229600" cy="4937125"/>
          </a:xfrm>
        </p:spPr>
        <p:txBody>
          <a:bodyPr/>
          <a:lstStyle/>
          <a:p>
            <a:pPr eaLnBrk="1" hangingPunct="1">
              <a:lnSpc>
                <a:spcPct val="90000"/>
              </a:lnSpc>
            </a:pPr>
            <a:r>
              <a:rPr lang="en-US" dirty="0">
                <a:ea typeface="ＭＳ Ｐゴシック" pitchFamily="-109" charset="-128"/>
                <a:cs typeface="Times New Roman"/>
              </a:rPr>
              <a:t>Deliverables</a:t>
            </a:r>
          </a:p>
          <a:p>
            <a:pPr lvl="1" eaLnBrk="1" hangingPunct="1">
              <a:lnSpc>
                <a:spcPct val="90000"/>
              </a:lnSpc>
            </a:pPr>
            <a:r>
              <a:rPr lang="en-US" dirty="0">
                <a:cs typeface="Times New Roman"/>
              </a:rPr>
              <a:t>Tangible, verifiable work products</a:t>
            </a:r>
          </a:p>
          <a:p>
            <a:pPr lvl="2" eaLnBrk="1" hangingPunct="1">
              <a:lnSpc>
                <a:spcPct val="90000"/>
              </a:lnSpc>
            </a:pPr>
            <a:r>
              <a:rPr lang="en-US" dirty="0">
                <a:ea typeface="ＭＳ Ｐゴシック" pitchFamily="-109" charset="-128"/>
                <a:cs typeface="Times New Roman"/>
              </a:rPr>
              <a:t>Reports, presentations, prototypes, etc.</a:t>
            </a:r>
          </a:p>
          <a:p>
            <a:pPr eaLnBrk="1" hangingPunct="1">
              <a:lnSpc>
                <a:spcPct val="90000"/>
              </a:lnSpc>
            </a:pPr>
            <a:r>
              <a:rPr lang="en-US" dirty="0">
                <a:ea typeface="ＭＳ Ｐゴシック" pitchFamily="-109" charset="-128"/>
                <a:cs typeface="Times New Roman"/>
              </a:rPr>
              <a:t>Milestones</a:t>
            </a:r>
          </a:p>
          <a:p>
            <a:pPr lvl="1" eaLnBrk="1" hangingPunct="1">
              <a:lnSpc>
                <a:spcPct val="90000"/>
              </a:lnSpc>
            </a:pPr>
            <a:r>
              <a:rPr lang="en-US" dirty="0">
                <a:cs typeface="Times New Roman"/>
              </a:rPr>
              <a:t>Significant events or achievements</a:t>
            </a:r>
          </a:p>
          <a:p>
            <a:pPr lvl="1" eaLnBrk="1" hangingPunct="1">
              <a:lnSpc>
                <a:spcPct val="90000"/>
              </a:lnSpc>
            </a:pPr>
            <a:r>
              <a:rPr lang="en-US" dirty="0">
                <a:cs typeface="Times New Roman"/>
              </a:rPr>
              <a:t>Acceptance of deliverables or phase completion</a:t>
            </a:r>
          </a:p>
          <a:p>
            <a:pPr lvl="1" eaLnBrk="1" hangingPunct="1">
              <a:lnSpc>
                <a:spcPct val="90000"/>
              </a:lnSpc>
            </a:pPr>
            <a:r>
              <a:rPr lang="en-US" dirty="0">
                <a:cs typeface="Times New Roman"/>
              </a:rPr>
              <a:t>Cruxes (proof of concepts)</a:t>
            </a:r>
          </a:p>
          <a:p>
            <a:pPr lvl="1" eaLnBrk="1" hangingPunct="1">
              <a:lnSpc>
                <a:spcPct val="90000"/>
              </a:lnSpc>
            </a:pPr>
            <a:r>
              <a:rPr lang="en-US" dirty="0">
                <a:cs typeface="Times New Roman"/>
              </a:rPr>
              <a:t>Quality control </a:t>
            </a:r>
          </a:p>
          <a:p>
            <a:pPr lvl="1" eaLnBrk="1" hangingPunct="1">
              <a:lnSpc>
                <a:spcPct val="90000"/>
              </a:lnSpc>
            </a:pPr>
            <a:r>
              <a:rPr lang="en-US" dirty="0">
                <a:cs typeface="Times New Roman"/>
              </a:rPr>
              <a:t>Keeps team focused</a:t>
            </a:r>
          </a:p>
          <a:p>
            <a:pPr lvl="1" eaLnBrk="1" hangingPunct="1">
              <a:lnSpc>
                <a:spcPct val="90000"/>
              </a:lnSpc>
            </a:pPr>
            <a:endParaRPr lang="en-US" dirty="0">
              <a:latin typeface="Gill Sans MT" pitchFamily="-109" charset="0"/>
            </a:endParaRPr>
          </a:p>
          <a:p>
            <a:pPr eaLnBrk="1" hangingPunct="1">
              <a:lnSpc>
                <a:spcPct val="90000"/>
              </a:lnSpc>
            </a:pPr>
            <a:endParaRPr lang="en-US" dirty="0">
              <a:latin typeface="Gill Sans MT" pitchFamily="-109" charset="0"/>
              <a:ea typeface="ＭＳ Ｐゴシック" pitchFamily="-109" charset="-128"/>
              <a:cs typeface="ＭＳ Ｐゴシック" pitchFamily="-109" charset="-128"/>
            </a:endParaRPr>
          </a:p>
        </p:txBody>
      </p:sp>
      <p:sp>
        <p:nvSpPr>
          <p:cNvPr id="35844" name="Slide Number Placeholder 2"/>
          <p:cNvSpPr>
            <a:spLocks noGrp="1"/>
          </p:cNvSpPr>
          <p:nvPr>
            <p:ph type="sldNum" sz="quarter" idx="12"/>
          </p:nvPr>
        </p:nvSpPr>
        <p:spPr bwMode="auto">
          <a:noFill/>
          <a:ln>
            <a:miter lim="800000"/>
            <a:headEnd/>
            <a:tailEnd/>
          </a:ln>
        </p:spPr>
        <p:txBody>
          <a:bodyPr/>
          <a:lstStyle/>
          <a:p>
            <a:r>
              <a:rPr lang="en-US" dirty="0">
                <a:latin typeface="Gill Sans MT" pitchFamily="-109" charset="0"/>
              </a:rPr>
              <a:t>5-</a:t>
            </a:r>
            <a:fld id="{8C80455B-D6A8-FD4B-804F-04A0D52ADA34}" type="slidenum">
              <a:rPr lang="en-US" smtClean="0">
                <a:latin typeface="Gill Sans MT" pitchFamily="-109" charset="0"/>
              </a:rPr>
              <a:pPr/>
              <a:t>21</a:t>
            </a:fld>
            <a:endParaRPr lang="en-US" dirty="0">
              <a:latin typeface="Gill Sans MT" pitchFamily="-109" charset="0"/>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57200" y="152400"/>
            <a:ext cx="8229600" cy="685800"/>
          </a:xfrm>
        </p:spPr>
        <p:txBody>
          <a:bodyPr/>
          <a:lstStyle/>
          <a:p>
            <a:pPr eaLnBrk="1" hangingPunct="1"/>
            <a:r>
              <a:rPr lang="en-US" sz="2800" dirty="0">
                <a:ea typeface="MS Mincho" pitchFamily="49" charset="-128"/>
                <a:cs typeface="Times New Roman"/>
              </a:rPr>
              <a:t>Developing the WBS</a:t>
            </a:r>
            <a:r>
              <a:rPr lang="en-US" sz="2800" dirty="0">
                <a:ea typeface="ＭＳ Ｐゴシック" pitchFamily="-109" charset="-128"/>
                <a:cs typeface="Times New Roman"/>
              </a:rPr>
              <a:t> (Figure 5.4 repeated)</a:t>
            </a:r>
          </a:p>
        </p:txBody>
      </p:sp>
      <p:sp>
        <p:nvSpPr>
          <p:cNvPr id="36866" name="Rectangle 3"/>
          <p:cNvSpPr>
            <a:spLocks noGrp="1" noChangeArrowheads="1"/>
          </p:cNvSpPr>
          <p:nvPr>
            <p:ph type="body" idx="1"/>
          </p:nvPr>
        </p:nvSpPr>
        <p:spPr>
          <a:xfrm>
            <a:off x="457200" y="1219200"/>
            <a:ext cx="8229600" cy="914400"/>
          </a:xfrm>
        </p:spPr>
        <p:txBody>
          <a:bodyPr/>
          <a:lstStyle/>
          <a:p>
            <a:pPr eaLnBrk="1" hangingPunct="1"/>
            <a:r>
              <a:rPr lang="en-US" sz="2000" dirty="0">
                <a:ea typeface="MS Mincho" pitchFamily="49" charset="-128"/>
                <a:cs typeface="Times New Roman"/>
              </a:rPr>
              <a:t>A work package is developed for each of the phases and deliverables defined in the Deliverable Structure Chart (DSC)</a:t>
            </a:r>
            <a:r>
              <a:rPr lang="en-US" sz="2000" dirty="0">
                <a:ea typeface="ＭＳ Ｐゴシック" pitchFamily="-109" charset="-128"/>
                <a:cs typeface="Times New Roman"/>
              </a:rPr>
              <a:t> </a:t>
            </a:r>
          </a:p>
        </p:txBody>
      </p:sp>
      <p:sp>
        <p:nvSpPr>
          <p:cNvPr id="36869"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AECE4223-33B8-5D49-A9CA-628415BDA8B8}" type="slidenum">
              <a:rPr lang="en-US" smtClean="0">
                <a:latin typeface="Times New Roman"/>
                <a:cs typeface="Times New Roman"/>
              </a:rPr>
              <a:pPr/>
              <a:t>22</a:t>
            </a:fld>
            <a:endParaRPr lang="en-US" dirty="0">
              <a:latin typeface="Times New Roman"/>
              <a:cs typeface="Times New Roman"/>
            </a:endParaRPr>
          </a:p>
        </p:txBody>
      </p:sp>
      <p:pic>
        <p:nvPicPr>
          <p:cNvPr id="8" name="Picture 7"/>
          <p:cNvPicPr>
            <a:picLocks noChangeAspect="1"/>
          </p:cNvPicPr>
          <p:nvPr/>
        </p:nvPicPr>
        <p:blipFill>
          <a:blip r:embed="rId2"/>
          <a:stretch>
            <a:fillRect/>
          </a:stretch>
        </p:blipFill>
        <p:spPr>
          <a:xfrm>
            <a:off x="51303" y="2133600"/>
            <a:ext cx="8940297" cy="4013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Deliverable: Test Results Report </a:t>
            </a:r>
          </a:p>
        </p:txBody>
      </p:sp>
      <p:sp>
        <p:nvSpPr>
          <p:cNvPr id="37890" name="Rectangle 3"/>
          <p:cNvSpPr>
            <a:spLocks noGrp="1" noChangeArrowheads="1"/>
          </p:cNvSpPr>
          <p:nvPr>
            <p:ph idx="1"/>
          </p:nvPr>
        </p:nvSpPr>
        <p:spPr>
          <a:xfrm>
            <a:off x="381000" y="1219200"/>
            <a:ext cx="8458200" cy="4724400"/>
          </a:xfrm>
        </p:spPr>
        <p:txBody>
          <a:bodyPr/>
          <a:lstStyle/>
          <a:p>
            <a:pPr eaLnBrk="1" hangingPunct="1">
              <a:lnSpc>
                <a:spcPct val="90000"/>
              </a:lnSpc>
            </a:pPr>
            <a:r>
              <a:rPr lang="en-US" sz="2400" dirty="0">
                <a:ea typeface="ＭＳ Ｐゴシック" pitchFamily="-109" charset="-128"/>
                <a:cs typeface="Times New Roman"/>
              </a:rPr>
              <a:t>Logical Activities:</a:t>
            </a:r>
          </a:p>
          <a:p>
            <a:pPr marL="731838" lvl="1" indent="-457200" eaLnBrk="1" hangingPunct="1">
              <a:lnSpc>
                <a:spcPct val="90000"/>
              </a:lnSpc>
              <a:buFont typeface="Bookman Old Style" pitchFamily="-109" charset="0"/>
              <a:buAutoNum type="arabicPeriod"/>
            </a:pPr>
            <a:r>
              <a:rPr lang="en-US" sz="2400" dirty="0">
                <a:cs typeface="Times New Roman"/>
              </a:rPr>
              <a:t>Review the test plan with the client so that key stakeholders are clear as to what will be tested, how the tests will be conducted, and when the tests will be carried out.</a:t>
            </a:r>
          </a:p>
          <a:p>
            <a:pPr marL="731838" lvl="1" indent="-457200" eaLnBrk="1" hangingPunct="1">
              <a:lnSpc>
                <a:spcPct val="90000"/>
              </a:lnSpc>
              <a:buFont typeface="Bookman Old Style" pitchFamily="-109" charset="0"/>
              <a:buAutoNum type="arabicPeriod"/>
            </a:pPr>
            <a:r>
              <a:rPr lang="en-US" sz="2400" dirty="0">
                <a:cs typeface="Times New Roman"/>
              </a:rPr>
              <a:t>Carry out the tests as outlined in the plan.</a:t>
            </a:r>
          </a:p>
          <a:p>
            <a:pPr marL="731838" lvl="1" indent="-457200" eaLnBrk="1" hangingPunct="1">
              <a:lnSpc>
                <a:spcPct val="90000"/>
              </a:lnSpc>
              <a:buFont typeface="Bookman Old Style" pitchFamily="-109" charset="0"/>
              <a:buAutoNum type="arabicPeriod"/>
            </a:pPr>
            <a:r>
              <a:rPr lang="en-US" sz="2400" dirty="0">
                <a:cs typeface="Times New Roman"/>
              </a:rPr>
              <a:t>Once the test results are collected, we need to analyze them.</a:t>
            </a:r>
          </a:p>
          <a:p>
            <a:pPr marL="731838" lvl="1" indent="-457200" eaLnBrk="1" hangingPunct="1">
              <a:lnSpc>
                <a:spcPct val="90000"/>
              </a:lnSpc>
              <a:buFont typeface="Bookman Old Style" pitchFamily="-109" charset="0"/>
              <a:buAutoNum type="arabicPeriod"/>
            </a:pPr>
            <a:r>
              <a:rPr lang="en-US" sz="2400" dirty="0">
                <a:cs typeface="Times New Roman"/>
              </a:rPr>
              <a:t>The results should be summarized in the form of a report and presentation to the client.</a:t>
            </a:r>
          </a:p>
          <a:p>
            <a:pPr marL="731838" lvl="1" indent="-457200" eaLnBrk="1" hangingPunct="1">
              <a:lnSpc>
                <a:spcPct val="90000"/>
              </a:lnSpc>
              <a:buFont typeface="Bookman Old Style" pitchFamily="-109" charset="0"/>
              <a:buAutoNum type="arabicPeriod"/>
            </a:pPr>
            <a:r>
              <a:rPr lang="en-US" sz="2400" dirty="0">
                <a:cs typeface="Times New Roman"/>
              </a:rPr>
              <a:t>If all goes well, the client will sign-off or approve the test results and then we can move on to the implementation phase of the project.  If not, then we need to address and fix any problems.</a:t>
            </a:r>
          </a:p>
          <a:p>
            <a:pPr eaLnBrk="1" hangingPunct="1">
              <a:lnSpc>
                <a:spcPct val="90000"/>
              </a:lnSpc>
            </a:pPr>
            <a:endParaRPr lang="en-US" sz="2100" dirty="0">
              <a:ea typeface="ＭＳ Ｐゴシック" pitchFamily="-109" charset="-128"/>
              <a:cs typeface="Times New Roman"/>
            </a:endParaRPr>
          </a:p>
        </p:txBody>
      </p:sp>
      <p:sp>
        <p:nvSpPr>
          <p:cNvPr id="37891" name="Text Box 4"/>
          <p:cNvSpPr txBox="1">
            <a:spLocks noChangeArrowheads="1"/>
          </p:cNvSpPr>
          <p:nvPr/>
        </p:nvSpPr>
        <p:spPr bwMode="auto">
          <a:xfrm>
            <a:off x="2287588" y="5954713"/>
            <a:ext cx="4123219" cy="369332"/>
          </a:xfrm>
          <a:prstGeom prst="rect">
            <a:avLst/>
          </a:prstGeom>
          <a:noFill/>
          <a:ln w="9525">
            <a:noFill/>
            <a:miter lim="800000"/>
            <a:headEnd/>
            <a:tailEnd/>
          </a:ln>
        </p:spPr>
        <p:txBody>
          <a:bodyPr wrap="none">
            <a:prstTxWarp prst="textNoShape">
              <a:avLst/>
            </a:prstTxWarp>
            <a:spAutoFit/>
          </a:bodyPr>
          <a:lstStyle/>
          <a:p>
            <a:r>
              <a:rPr lang="en-US" b="1" dirty="0">
                <a:solidFill>
                  <a:srgbClr val="0070C0"/>
                </a:solidFill>
                <a:latin typeface="Times New Roman"/>
                <a:cs typeface="Times New Roman"/>
              </a:rPr>
              <a:t>What are the deliverables?  Milestones?</a:t>
            </a:r>
          </a:p>
        </p:txBody>
      </p:sp>
      <p:sp>
        <p:nvSpPr>
          <p:cNvPr id="37893"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B37E2F78-6C5C-DB4A-B403-AE398197B2CC}" type="slidenum">
              <a:rPr lang="en-US" smtClean="0">
                <a:latin typeface="Times New Roman"/>
                <a:cs typeface="Times New Roman"/>
              </a:rPr>
              <a:pPr/>
              <a:t>23</a:t>
            </a:fld>
            <a:endParaRPr lang="en-US"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457200" y="152400"/>
            <a:ext cx="8229600" cy="914400"/>
          </a:xfrm>
        </p:spPr>
        <p:txBody>
          <a:bodyPr/>
          <a:lstStyle/>
          <a:p>
            <a:pPr eaLnBrk="1" hangingPunct="1"/>
            <a:r>
              <a:rPr lang="en-US" sz="3600" dirty="0">
                <a:ea typeface="ＭＳ Ｐゴシック" pitchFamily="-109" charset="-128"/>
                <a:cs typeface="Times New Roman"/>
              </a:rPr>
              <a:t>Example Work Breakdown Schedule</a:t>
            </a:r>
          </a:p>
        </p:txBody>
      </p:sp>
      <p:pic>
        <p:nvPicPr>
          <p:cNvPr id="38914" name="Picture 3" descr="c06f03"/>
          <p:cNvPicPr>
            <a:picLocks noChangeAspect="1" noChangeArrowheads="1"/>
          </p:cNvPicPr>
          <p:nvPr/>
        </p:nvPicPr>
        <p:blipFill>
          <a:blip r:embed="rId2"/>
          <a:srcRect/>
          <a:stretch>
            <a:fillRect/>
          </a:stretch>
        </p:blipFill>
        <p:spPr bwMode="auto">
          <a:xfrm>
            <a:off x="1828800" y="1219200"/>
            <a:ext cx="5638800" cy="4995863"/>
          </a:xfrm>
          <a:prstGeom prst="rect">
            <a:avLst/>
          </a:prstGeom>
          <a:noFill/>
          <a:ln w="9525">
            <a:noFill/>
            <a:miter lim="800000"/>
            <a:headEnd/>
            <a:tailEnd/>
          </a:ln>
        </p:spPr>
      </p:pic>
      <p:sp>
        <p:nvSpPr>
          <p:cNvPr id="3891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2BFA8E51-C8F7-1543-99B1-A27E76D413FF}" type="slidenum">
              <a:rPr lang="en-US" smtClean="0">
                <a:latin typeface="Times New Roman"/>
                <a:cs typeface="Times New Roman"/>
              </a:rPr>
              <a:pPr/>
              <a:t>24</a:t>
            </a:fld>
            <a:endParaRPr lang="en-US"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p:nvPr>
        </p:nvSpPr>
        <p:spPr>
          <a:xfrm>
            <a:off x="152400" y="228600"/>
            <a:ext cx="8839200" cy="533400"/>
          </a:xfrm>
        </p:spPr>
        <p:txBody>
          <a:bodyPr/>
          <a:lstStyle/>
          <a:p>
            <a:pPr eaLnBrk="1" hangingPunct="1"/>
            <a:r>
              <a:rPr lang="en-US" sz="2800" dirty="0">
                <a:ea typeface="ＭＳ Ｐゴシック" pitchFamily="-109" charset="-128"/>
                <a:cs typeface="Times New Roman"/>
              </a:rPr>
              <a:t>Figure 5.9 – Work Package and Work Breakdown Structure</a:t>
            </a:r>
          </a:p>
        </p:txBody>
      </p:sp>
      <p:sp>
        <p:nvSpPr>
          <p:cNvPr id="39941" name="Slide Number Placeholder 2"/>
          <p:cNvSpPr>
            <a:spLocks noGrp="1"/>
          </p:cNvSpPr>
          <p:nvPr>
            <p:ph type="sldNum" sz="quarter" idx="12"/>
          </p:nvPr>
        </p:nvSpPr>
        <p:spPr bwMode="auto">
          <a:xfrm>
            <a:off x="539397" y="6356351"/>
            <a:ext cx="2127956" cy="212990"/>
          </a:xfrm>
          <a:noFill/>
          <a:ln>
            <a:miter lim="800000"/>
            <a:headEnd/>
            <a:tailEnd/>
          </a:ln>
        </p:spPr>
        <p:txBody>
          <a:bodyPr/>
          <a:lstStyle/>
          <a:p>
            <a:r>
              <a:rPr lang="en-US" dirty="0">
                <a:latin typeface="Times New Roman"/>
                <a:cs typeface="Times New Roman"/>
              </a:rPr>
              <a:t>5-</a:t>
            </a:r>
            <a:fld id="{2A0B80A8-7C05-4D4A-8D25-2C220A0066FD}" type="slidenum">
              <a:rPr lang="en-US" smtClean="0">
                <a:latin typeface="Times New Roman"/>
                <a:cs typeface="Times New Roman"/>
              </a:rPr>
              <a:pPr/>
              <a:t>25</a:t>
            </a:fld>
            <a:endParaRPr lang="en-US" dirty="0">
              <a:latin typeface="Times New Roman"/>
              <a:cs typeface="Times New Roman"/>
            </a:endParaRPr>
          </a:p>
        </p:txBody>
      </p:sp>
      <p:pic>
        <p:nvPicPr>
          <p:cNvPr id="7" name="Picture 6"/>
          <p:cNvPicPr>
            <a:picLocks noChangeAspect="1"/>
          </p:cNvPicPr>
          <p:nvPr/>
        </p:nvPicPr>
        <p:blipFill>
          <a:blip r:embed="rId2"/>
          <a:stretch>
            <a:fillRect/>
          </a:stretch>
        </p:blipFill>
        <p:spPr>
          <a:xfrm>
            <a:off x="44450" y="1371600"/>
            <a:ext cx="9099550" cy="46644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Things to Keep in Mind When developing the WBS…</a:t>
            </a:r>
          </a:p>
        </p:txBody>
      </p:sp>
      <p:sp>
        <p:nvSpPr>
          <p:cNvPr id="40962" name="Rectangle 3"/>
          <p:cNvSpPr>
            <a:spLocks noGrp="1" noChangeArrowheads="1"/>
          </p:cNvSpPr>
          <p:nvPr>
            <p:ph idx="1"/>
          </p:nvPr>
        </p:nvSpPr>
        <p:spPr>
          <a:xfrm>
            <a:off x="457200" y="1828800"/>
            <a:ext cx="8229600" cy="2743200"/>
          </a:xfrm>
        </p:spPr>
        <p:txBody>
          <a:bodyPr/>
          <a:lstStyle/>
          <a:p>
            <a:pPr eaLnBrk="1" hangingPunct="1"/>
            <a:r>
              <a:rPr lang="en-US" sz="3200" dirty="0">
                <a:ea typeface="ＭＳ Ｐゴシック" pitchFamily="-109" charset="-128"/>
                <a:cs typeface="Times New Roman"/>
              </a:rPr>
              <a:t>Should support the project’</a:t>
            </a:r>
            <a:r>
              <a:rPr lang="en-US" altLang="ja-JP" sz="3200" dirty="0">
                <a:ea typeface="ＭＳ Ｐゴシック" pitchFamily="-109" charset="-128"/>
                <a:cs typeface="Times New Roman"/>
              </a:rPr>
              <a:t>s MOV</a:t>
            </a:r>
          </a:p>
          <a:p>
            <a:pPr eaLnBrk="1" hangingPunct="1"/>
            <a:r>
              <a:rPr lang="en-US" sz="3200" dirty="0">
                <a:ea typeface="ＭＳ Ｐゴシック" pitchFamily="-109" charset="-128"/>
                <a:cs typeface="Times New Roman"/>
              </a:rPr>
              <a:t>Should be </a:t>
            </a:r>
            <a:r>
              <a:rPr lang="ja-JP" altLang="en-US" sz="3200" dirty="0">
                <a:ea typeface="ＭＳ Ｐゴシック" pitchFamily="-109" charset="-128"/>
                <a:cs typeface="Times New Roman"/>
              </a:rPr>
              <a:t>“</a:t>
            </a:r>
            <a:r>
              <a:rPr lang="en-US" altLang="ja-JP" sz="3200" dirty="0">
                <a:ea typeface="ＭＳ Ｐゴシック" pitchFamily="-109" charset="-128"/>
                <a:cs typeface="Times New Roman"/>
              </a:rPr>
              <a:t>deliverable-oriented</a:t>
            </a:r>
            <a:r>
              <a:rPr lang="ja-JP" altLang="en-US" sz="3200" dirty="0">
                <a:ea typeface="ＭＳ Ｐゴシック" pitchFamily="-109" charset="-128"/>
                <a:cs typeface="Times New Roman"/>
              </a:rPr>
              <a:t>”</a:t>
            </a:r>
            <a:endParaRPr lang="en-US" altLang="ja-JP" sz="3200" dirty="0">
              <a:ea typeface="ＭＳ Ｐゴシック" pitchFamily="-109" charset="-128"/>
              <a:cs typeface="Times New Roman"/>
            </a:endParaRPr>
          </a:p>
          <a:p>
            <a:pPr eaLnBrk="1" hangingPunct="1"/>
            <a:r>
              <a:rPr lang="en-US" sz="3200" dirty="0">
                <a:ea typeface="ＭＳ Ｐゴシック" pitchFamily="-109" charset="-128"/>
                <a:cs typeface="Times New Roman"/>
              </a:rPr>
              <a:t>The level of detail should support planning and control</a:t>
            </a:r>
          </a:p>
          <a:p>
            <a:pPr eaLnBrk="1" hangingPunct="1"/>
            <a:r>
              <a:rPr lang="en-US" sz="3200" dirty="0">
                <a:ea typeface="ＭＳ Ｐゴシック" pitchFamily="-109" charset="-128"/>
                <a:cs typeface="Times New Roman"/>
              </a:rPr>
              <a:t>Developing the WBS should involve those who will be doing the work</a:t>
            </a:r>
          </a:p>
          <a:p>
            <a:pPr eaLnBrk="1" hangingPunct="1">
              <a:buFont typeface="Wingdings 3" pitchFamily="-109" charset="2"/>
              <a:buNone/>
            </a:pPr>
            <a:endParaRPr lang="en-US" sz="3200" dirty="0">
              <a:ea typeface="ＭＳ Ｐゴシック" pitchFamily="-109" charset="-128"/>
              <a:cs typeface="Times New Roman"/>
            </a:endParaRPr>
          </a:p>
        </p:txBody>
      </p:sp>
      <p:sp>
        <p:nvSpPr>
          <p:cNvPr id="4096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A6F7834A-597A-5F4B-80C1-E2B848CE1708}" type="slidenum">
              <a:rPr lang="en-US" smtClean="0">
                <a:latin typeface="Times New Roman"/>
                <a:cs typeface="Times New Roman"/>
              </a:rPr>
              <a:pPr/>
              <a:t>26</a:t>
            </a:fld>
            <a:endParaRPr lang="en-US"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lIns="92075" tIns="46038" rIns="92075" bIns="46038" anchor="ctr"/>
          <a:lstStyle/>
          <a:p>
            <a:pPr eaLnBrk="1" hangingPunct="1"/>
            <a:r>
              <a:rPr lang="en-US" dirty="0">
                <a:ea typeface="ＭＳ Ｐゴシック" pitchFamily="-109" charset="-128"/>
                <a:cs typeface="Times New Roman"/>
              </a:rPr>
              <a:t>Estimation Questions</a:t>
            </a:r>
          </a:p>
        </p:txBody>
      </p:sp>
      <p:sp>
        <p:nvSpPr>
          <p:cNvPr id="16387" name="Rectangle 3"/>
          <p:cNvSpPr>
            <a:spLocks noChangeArrowheads="1"/>
          </p:cNvSpPr>
          <p:nvPr/>
        </p:nvSpPr>
        <p:spPr bwMode="auto">
          <a:xfrm>
            <a:off x="4724400" y="4343400"/>
            <a:ext cx="4191000" cy="5857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spcBef>
                <a:spcPct val="50000"/>
              </a:spcBef>
            </a:pPr>
            <a:r>
              <a:rPr lang="en-US" sz="3200" b="1" dirty="0">
                <a:solidFill>
                  <a:srgbClr val="0070C0"/>
                </a:solidFill>
                <a:latin typeface="Times New Roman"/>
                <a:cs typeface="Times New Roman"/>
              </a:rPr>
              <a:t>How do you estimate?</a:t>
            </a:r>
          </a:p>
        </p:txBody>
      </p:sp>
      <p:sp>
        <p:nvSpPr>
          <p:cNvPr id="16388" name="Rectangle 4"/>
          <p:cNvSpPr>
            <a:spLocks noChangeArrowheads="1"/>
          </p:cNvSpPr>
          <p:nvPr/>
        </p:nvSpPr>
        <p:spPr bwMode="auto">
          <a:xfrm>
            <a:off x="685800" y="1828800"/>
            <a:ext cx="6400800" cy="5857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spcBef>
                <a:spcPct val="50000"/>
              </a:spcBef>
            </a:pPr>
            <a:r>
              <a:rPr lang="en-US" sz="3200" b="1" dirty="0">
                <a:solidFill>
                  <a:srgbClr val="0070C0"/>
                </a:solidFill>
                <a:latin typeface="Times New Roman"/>
                <a:cs typeface="Times New Roman"/>
              </a:rPr>
              <a:t>What are you going to estimate?</a:t>
            </a:r>
          </a:p>
        </p:txBody>
      </p:sp>
      <p:sp>
        <p:nvSpPr>
          <p:cNvPr id="16389" name="Rectangle 5"/>
          <p:cNvSpPr>
            <a:spLocks noChangeArrowheads="1"/>
          </p:cNvSpPr>
          <p:nvPr/>
        </p:nvSpPr>
        <p:spPr bwMode="auto">
          <a:xfrm>
            <a:off x="2667000" y="3048000"/>
            <a:ext cx="5791200" cy="5857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spcBef>
                <a:spcPct val="50000"/>
              </a:spcBef>
            </a:pPr>
            <a:r>
              <a:rPr lang="en-US" sz="3200" b="1" dirty="0">
                <a:solidFill>
                  <a:srgbClr val="0070C0"/>
                </a:solidFill>
                <a:latin typeface="Times New Roman"/>
                <a:cs typeface="Times New Roman"/>
              </a:rPr>
              <a:t>Where do you start?</a:t>
            </a:r>
          </a:p>
        </p:txBody>
      </p:sp>
      <p:sp>
        <p:nvSpPr>
          <p:cNvPr id="41993"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A586707A-DF7A-2A44-BBD3-D3C02858ED3E}" type="slidenum">
              <a:rPr lang="en-US" smtClean="0">
                <a:latin typeface="Times New Roman"/>
                <a:cs typeface="Times New Roman"/>
              </a:rPr>
              <a:pPr/>
              <a:t>27</a:t>
            </a:fld>
            <a:endParaRPr lang="en-US" dirty="0">
              <a:latin typeface="Times New Roman"/>
              <a:cs typeface="Times New Roman"/>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30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par>
                          <p:cTn id="8" fill="hold" nodeType="afterGroup">
                            <p:stCondLst>
                              <p:cond delay="800"/>
                            </p:stCondLst>
                            <p:childTnLst>
                              <p:par>
                                <p:cTn id="9" presetID="22" presetClass="entr" presetSubtype="8" fill="hold" grpId="0" nodeType="afterEffect">
                                  <p:stCondLst>
                                    <p:cond delay="300"/>
                                  </p:stCondLst>
                                  <p:childTnLst>
                                    <p:set>
                                      <p:cBhvr>
                                        <p:cTn id="10" dur="1" fill="hold">
                                          <p:stCondLst>
                                            <p:cond delay="0"/>
                                          </p:stCondLst>
                                        </p:cTn>
                                        <p:tgtEl>
                                          <p:spTgt spid="16389"/>
                                        </p:tgtEl>
                                        <p:attrNameLst>
                                          <p:attrName>style.visibility</p:attrName>
                                        </p:attrNameLst>
                                      </p:cBhvr>
                                      <p:to>
                                        <p:strVal val="visible"/>
                                      </p:to>
                                    </p:set>
                                    <p:animEffect transition="in" filter="wipe(left)">
                                      <p:cBhvr>
                                        <p:cTn id="11" dur="500"/>
                                        <p:tgtEl>
                                          <p:spTgt spid="16389"/>
                                        </p:tgtEl>
                                      </p:cBhvr>
                                    </p:animEffect>
                                  </p:childTnLst>
                                </p:cTn>
                              </p:par>
                            </p:childTnLst>
                          </p:cTn>
                        </p:par>
                        <p:par>
                          <p:cTn id="12" fill="hold" nodeType="afterGroup">
                            <p:stCondLst>
                              <p:cond delay="1600"/>
                            </p:stCondLst>
                            <p:childTnLst>
                              <p:par>
                                <p:cTn id="13" presetID="22" presetClass="entr" presetSubtype="8" fill="hold" grpId="0" nodeType="afterEffect">
                                  <p:stCondLst>
                                    <p:cond delay="300"/>
                                  </p:stCondLst>
                                  <p:childTnLst>
                                    <p:set>
                                      <p:cBhvr>
                                        <p:cTn id="14" dur="1" fill="hold">
                                          <p:stCondLst>
                                            <p:cond delay="0"/>
                                          </p:stCondLst>
                                        </p:cTn>
                                        <p:tgtEl>
                                          <p:spTgt spid="16387"/>
                                        </p:tgtEl>
                                        <p:attrNameLst>
                                          <p:attrName>style.visibility</p:attrName>
                                        </p:attrNameLst>
                                      </p:cBhvr>
                                      <p:to>
                                        <p:strVal val="visible"/>
                                      </p:to>
                                    </p:set>
                                    <p:animEffect transition="in" filter="wipe(left)">
                                      <p:cBhvr>
                                        <p:cTn id="15"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Estimation Techniques - Traditional</a:t>
            </a:r>
            <a:br>
              <a:rPr lang="en-US" dirty="0">
                <a:ea typeface="ＭＳ Ｐゴシック" pitchFamily="-109" charset="-128"/>
                <a:cs typeface="Times New Roman"/>
              </a:rPr>
            </a:br>
            <a:r>
              <a:rPr lang="en-US" dirty="0">
                <a:ea typeface="ＭＳ Ｐゴシック" pitchFamily="-109" charset="-128"/>
                <a:cs typeface="Times New Roman"/>
              </a:rPr>
              <a:t>Project Management Approaches</a:t>
            </a:r>
          </a:p>
        </p:txBody>
      </p:sp>
      <p:sp>
        <p:nvSpPr>
          <p:cNvPr id="44034" name="Rectangle 3"/>
          <p:cNvSpPr>
            <a:spLocks noGrp="1" noChangeArrowheads="1"/>
          </p:cNvSpPr>
          <p:nvPr>
            <p:ph idx="1"/>
          </p:nvPr>
        </p:nvSpPr>
        <p:spPr>
          <a:xfrm>
            <a:off x="457200" y="1219200"/>
            <a:ext cx="8229600" cy="4937125"/>
          </a:xfrm>
        </p:spPr>
        <p:txBody>
          <a:bodyPr/>
          <a:lstStyle/>
          <a:p>
            <a:pPr eaLnBrk="1" hangingPunct="1"/>
            <a:r>
              <a:rPr lang="en-US" dirty="0">
                <a:ea typeface="ＭＳ Ｐゴシック" pitchFamily="-109" charset="-128"/>
                <a:cs typeface="Times New Roman"/>
              </a:rPr>
              <a:t>Guesstimating</a:t>
            </a:r>
          </a:p>
          <a:p>
            <a:pPr eaLnBrk="1" hangingPunct="1"/>
            <a:r>
              <a:rPr lang="en-US" dirty="0">
                <a:ea typeface="ＭＳ Ｐゴシック" pitchFamily="-109" charset="-128"/>
                <a:cs typeface="Times New Roman"/>
              </a:rPr>
              <a:t>Delphi Technique</a:t>
            </a:r>
          </a:p>
          <a:p>
            <a:pPr eaLnBrk="1" hangingPunct="1"/>
            <a:r>
              <a:rPr lang="en-US" dirty="0">
                <a:ea typeface="ＭＳ Ｐゴシック" pitchFamily="-109" charset="-128"/>
                <a:cs typeface="Times New Roman"/>
              </a:rPr>
              <a:t>Time Boxing</a:t>
            </a:r>
          </a:p>
          <a:p>
            <a:pPr eaLnBrk="1" hangingPunct="1"/>
            <a:r>
              <a:rPr lang="en-US" dirty="0">
                <a:ea typeface="ＭＳ Ｐゴシック" pitchFamily="-109" charset="-128"/>
                <a:cs typeface="Times New Roman"/>
              </a:rPr>
              <a:t>Top-Down</a:t>
            </a:r>
          </a:p>
          <a:p>
            <a:pPr eaLnBrk="1" hangingPunct="1"/>
            <a:r>
              <a:rPr lang="en-US" dirty="0">
                <a:ea typeface="ＭＳ Ｐゴシック" pitchFamily="-109" charset="-128"/>
                <a:cs typeface="Times New Roman"/>
              </a:rPr>
              <a:t>Bottom-Up</a:t>
            </a:r>
          </a:p>
          <a:p>
            <a:pPr eaLnBrk="1" hangingPunct="1"/>
            <a:r>
              <a:rPr lang="en-US" dirty="0">
                <a:ea typeface="ＭＳ Ｐゴシック" pitchFamily="-109" charset="-128"/>
                <a:cs typeface="Times New Roman"/>
              </a:rPr>
              <a:t>Poker Planning</a:t>
            </a:r>
          </a:p>
        </p:txBody>
      </p:sp>
      <p:sp>
        <p:nvSpPr>
          <p:cNvPr id="4403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9A06D36D-18F5-3A4F-AE2F-D6BBE975D785}" type="slidenum">
              <a:rPr lang="en-US" smtClean="0">
                <a:latin typeface="Times New Roman"/>
                <a:cs typeface="Times New Roman"/>
              </a:rPr>
              <a:pPr/>
              <a:t>28</a:t>
            </a:fld>
            <a:endParaRPr lang="en-US" dirty="0">
              <a:latin typeface="Times New Roman"/>
              <a:cs typeface="Times New Roman"/>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Oval 2"/>
          <p:cNvSpPr>
            <a:spLocks noChangeArrowheads="1"/>
          </p:cNvSpPr>
          <p:nvPr/>
        </p:nvSpPr>
        <p:spPr bwMode="auto">
          <a:xfrm>
            <a:off x="2514600" y="762000"/>
            <a:ext cx="4419600" cy="39624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4000" dirty="0">
                <a:latin typeface="Times New Roman"/>
                <a:cs typeface="Times New Roman"/>
              </a:rPr>
              <a:t>Guestimating</a:t>
            </a:r>
          </a:p>
        </p:txBody>
      </p:sp>
      <p:sp>
        <p:nvSpPr>
          <p:cNvPr id="45058" name="Line 3"/>
          <p:cNvSpPr>
            <a:spLocks noChangeShapeType="1"/>
          </p:cNvSpPr>
          <p:nvPr/>
        </p:nvSpPr>
        <p:spPr bwMode="auto">
          <a:xfrm flipH="1">
            <a:off x="3657600" y="1219200"/>
            <a:ext cx="2438400" cy="3276600"/>
          </a:xfrm>
          <a:prstGeom prst="line">
            <a:avLst/>
          </a:prstGeom>
          <a:noFill/>
          <a:ln w="38100">
            <a:solidFill>
              <a:schemeClr val="tx1"/>
            </a:solidFill>
            <a:round/>
            <a:headEnd/>
            <a:tailEnd/>
          </a:ln>
        </p:spPr>
        <p:txBody>
          <a:bodyPr wrap="none">
            <a:prstTxWarp prst="textNoShape">
              <a:avLst/>
            </a:prstTxWarp>
          </a:bodyPr>
          <a:lstStyle/>
          <a:p>
            <a:endParaRPr lang="en-US" dirty="0">
              <a:latin typeface="Times New Roman"/>
              <a:cs typeface="Times New Roman"/>
            </a:endParaRPr>
          </a:p>
        </p:txBody>
      </p:sp>
      <p:sp>
        <p:nvSpPr>
          <p:cNvPr id="45059" name="Rectangle 3"/>
          <p:cNvSpPr>
            <a:spLocks noChangeArrowheads="1"/>
          </p:cNvSpPr>
          <p:nvPr/>
        </p:nvSpPr>
        <p:spPr bwMode="auto">
          <a:xfrm>
            <a:off x="1447800" y="4876800"/>
            <a:ext cx="6705600" cy="1200329"/>
          </a:xfrm>
          <a:prstGeom prst="rect">
            <a:avLst/>
          </a:prstGeom>
          <a:noFill/>
          <a:ln w="9525">
            <a:noFill/>
            <a:miter lim="800000"/>
            <a:headEnd/>
            <a:tailEnd/>
          </a:ln>
        </p:spPr>
        <p:txBody>
          <a:bodyPr>
            <a:prstTxWarp prst="textNoShape">
              <a:avLst/>
            </a:prstTxWarp>
            <a:spAutoFit/>
          </a:bodyPr>
          <a:lstStyle/>
          <a:p>
            <a:r>
              <a:rPr lang="en-US" dirty="0">
                <a:latin typeface="Times New Roman"/>
                <a:cs typeface="Times New Roman"/>
              </a:rPr>
              <a:t>Estimation by guessing or just picking numbers out of the air is not the best way to derive a project’</a:t>
            </a:r>
            <a:r>
              <a:rPr lang="en-US" altLang="ja-JP" dirty="0">
                <a:latin typeface="Times New Roman"/>
                <a:cs typeface="Times New Roman"/>
              </a:rPr>
              <a:t>s schedule and budget. Unfortunately, many inexperienced project managers tend to </a:t>
            </a:r>
            <a:r>
              <a:rPr lang="en-US" altLang="ja-JP" b="1" dirty="0">
                <a:latin typeface="Times New Roman"/>
                <a:cs typeface="Times New Roman"/>
              </a:rPr>
              <a:t>guesstimate, or guess at the estimates</a:t>
            </a:r>
            <a:r>
              <a:rPr lang="en-US" altLang="ja-JP" dirty="0">
                <a:latin typeface="Times New Roman"/>
                <a:cs typeface="Times New Roman"/>
              </a:rPr>
              <a:t>, because it is quick and easy.</a:t>
            </a:r>
            <a:endParaRPr lang="en-US" dirty="0">
              <a:latin typeface="Times New Roman"/>
              <a:cs typeface="Times New Roman"/>
            </a:endParaRPr>
          </a:p>
        </p:txBody>
      </p:sp>
      <p:sp>
        <p:nvSpPr>
          <p:cNvPr id="45061"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806A2C4B-24D7-4144-B3B1-61BBA71959B0}" type="slidenum">
              <a:rPr lang="en-US" smtClean="0">
                <a:latin typeface="Times New Roman"/>
                <a:cs typeface="Times New Roman"/>
              </a:rPr>
              <a:pPr/>
              <a:t>29</a:t>
            </a:fld>
            <a:endParaRPr lang="en-US" dirty="0">
              <a:latin typeface="Times New Roman"/>
              <a:cs typeface="Times New Roman"/>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r>
              <a:rPr lang="en-US" sz="3600" dirty="0"/>
              <a:t>Introduction</a:t>
            </a:r>
          </a:p>
        </p:txBody>
      </p:sp>
      <p:sp>
        <p:nvSpPr>
          <p:cNvPr id="3" name="Content Placeholder 2"/>
          <p:cNvSpPr>
            <a:spLocks noGrp="1"/>
          </p:cNvSpPr>
          <p:nvPr>
            <p:ph sz="quarter" idx="1"/>
          </p:nvPr>
        </p:nvSpPr>
        <p:spPr>
          <a:xfrm>
            <a:off x="457200" y="1219200"/>
            <a:ext cx="8686800" cy="5029200"/>
          </a:xfrm>
        </p:spPr>
        <p:txBody>
          <a:bodyPr/>
          <a:lstStyle/>
          <a:p>
            <a:pPr>
              <a:spcAft>
                <a:spcPts val="600"/>
              </a:spcAft>
            </a:pPr>
            <a:r>
              <a:rPr lang="en-US" sz="2800" b="1" dirty="0"/>
              <a:t>Scope</a:t>
            </a:r>
            <a:r>
              <a:rPr lang="en-US" sz="2800" dirty="0"/>
              <a:t> –</a:t>
            </a:r>
          </a:p>
          <a:p>
            <a:pPr lvl="1">
              <a:spcAft>
                <a:spcPts val="600"/>
              </a:spcAft>
            </a:pPr>
            <a:r>
              <a:rPr lang="en-US" sz="2400" dirty="0"/>
              <a:t>defines the work boundaries and deliverables of the project so what needs to get done, gets done – </a:t>
            </a:r>
            <a:r>
              <a:rPr lang="en-US" sz="2400" i="1" dirty="0"/>
              <a:t>and only</a:t>
            </a:r>
            <a:r>
              <a:rPr lang="en-US" sz="2400" dirty="0"/>
              <a:t> what needs to get done, gets done. </a:t>
            </a:r>
          </a:p>
          <a:p>
            <a:pPr lvl="1">
              <a:spcAft>
                <a:spcPts val="600"/>
              </a:spcAft>
            </a:pPr>
            <a:r>
              <a:rPr lang="en-US" sz="2400" dirty="0"/>
              <a:t>is determined directly by the project’s MOV. </a:t>
            </a:r>
          </a:p>
          <a:p>
            <a:pPr lvl="1">
              <a:spcAft>
                <a:spcPts val="600"/>
              </a:spcAft>
            </a:pPr>
            <a:r>
              <a:rPr lang="en-US" sz="2400" dirty="0"/>
              <a:t>Defines all the work, activities, and deliverables that the project team much provide for the project to achieve its MOV</a:t>
            </a:r>
          </a:p>
          <a:p>
            <a:pPr>
              <a:spcAft>
                <a:spcPts val="600"/>
              </a:spcAft>
            </a:pPr>
            <a:r>
              <a:rPr lang="en-US" sz="2800" b="1" dirty="0"/>
              <a:t>Work Breakdown Structure </a:t>
            </a:r>
            <a:r>
              <a:rPr lang="en-US" sz="2800" dirty="0"/>
              <a:t>– </a:t>
            </a:r>
            <a:r>
              <a:rPr lang="en-US" sz="2400" dirty="0"/>
              <a:t>a project management tool that provides a hierarchical structure that acts as a bridge, or link, between the project’s scope and the detailed project plan that will be created.</a:t>
            </a:r>
          </a:p>
          <a:p>
            <a:pPr>
              <a:spcAft>
                <a:spcPts val="600"/>
              </a:spcAft>
            </a:pP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Delphi Technique</a:t>
            </a:r>
          </a:p>
        </p:txBody>
      </p:sp>
      <p:sp>
        <p:nvSpPr>
          <p:cNvPr id="46082" name="Rectangle 3"/>
          <p:cNvSpPr>
            <a:spLocks noGrp="1" noChangeArrowheads="1"/>
          </p:cNvSpPr>
          <p:nvPr>
            <p:ph idx="1"/>
          </p:nvPr>
        </p:nvSpPr>
        <p:spPr>
          <a:xfrm>
            <a:off x="457200" y="1219200"/>
            <a:ext cx="8229600" cy="4937125"/>
          </a:xfrm>
        </p:spPr>
        <p:txBody>
          <a:bodyPr/>
          <a:lstStyle/>
          <a:p>
            <a:pPr eaLnBrk="1" hangingPunct="1"/>
            <a:r>
              <a:rPr lang="en-US" dirty="0">
                <a:ea typeface="ＭＳ Ｐゴシック" pitchFamily="-109" charset="-128"/>
                <a:cs typeface="Times New Roman"/>
              </a:rPr>
              <a:t>Involves multiple, anonymous experts</a:t>
            </a:r>
          </a:p>
          <a:p>
            <a:pPr eaLnBrk="1" hangingPunct="1"/>
            <a:r>
              <a:rPr lang="en-US" dirty="0">
                <a:ea typeface="ＭＳ Ｐゴシック" pitchFamily="-109" charset="-128"/>
                <a:cs typeface="Times New Roman"/>
              </a:rPr>
              <a:t>Each expert makes an estimate</a:t>
            </a:r>
          </a:p>
          <a:p>
            <a:pPr eaLnBrk="1" hangingPunct="1"/>
            <a:r>
              <a:rPr lang="en-US" dirty="0">
                <a:ea typeface="ＭＳ Ｐゴシック" pitchFamily="-109" charset="-128"/>
                <a:cs typeface="Times New Roman"/>
              </a:rPr>
              <a:t>Estimates compared</a:t>
            </a:r>
          </a:p>
          <a:p>
            <a:pPr lvl="1" eaLnBrk="1" hangingPunct="1"/>
            <a:r>
              <a:rPr lang="en-US" dirty="0">
                <a:cs typeface="Times New Roman"/>
              </a:rPr>
              <a:t>If close, can be averaged</a:t>
            </a:r>
          </a:p>
          <a:p>
            <a:pPr lvl="1" eaLnBrk="1" hangingPunct="1"/>
            <a:r>
              <a:rPr lang="en-US" dirty="0">
                <a:cs typeface="Times New Roman"/>
              </a:rPr>
              <a:t>If not, do another iteration until consensus is reached</a:t>
            </a:r>
          </a:p>
        </p:txBody>
      </p:sp>
      <p:sp>
        <p:nvSpPr>
          <p:cNvPr id="4608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965571C2-5935-884C-AB6E-AFA5387BCC5F}" type="slidenum">
              <a:rPr lang="en-US" smtClean="0">
                <a:latin typeface="Times New Roman"/>
                <a:cs typeface="Times New Roman"/>
              </a:rPr>
              <a:pPr/>
              <a:t>30</a:t>
            </a:fld>
            <a:endParaRPr lang="en-US" dirty="0">
              <a:latin typeface="Times New Roman"/>
              <a:cs typeface="Times New Roman"/>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0"/>
            <a:ext cx="8229600" cy="1139825"/>
          </a:xfrm>
        </p:spPr>
        <p:txBody>
          <a:bodyPr/>
          <a:lstStyle/>
          <a:p>
            <a:pPr eaLnBrk="1" hangingPunct="1"/>
            <a:r>
              <a:rPr lang="en-US" dirty="0">
                <a:ea typeface="ＭＳ Ｐゴシック" pitchFamily="-109" charset="-128"/>
                <a:cs typeface="Times New Roman"/>
              </a:rPr>
              <a:t>Time Boxing</a:t>
            </a:r>
          </a:p>
        </p:txBody>
      </p:sp>
      <p:sp>
        <p:nvSpPr>
          <p:cNvPr id="47106" name="Content Placeholder 5"/>
          <p:cNvSpPr>
            <a:spLocks noGrp="1"/>
          </p:cNvSpPr>
          <p:nvPr>
            <p:ph sz="half" idx="2"/>
          </p:nvPr>
        </p:nvSpPr>
        <p:spPr>
          <a:xfrm>
            <a:off x="762000" y="1600200"/>
            <a:ext cx="7924800" cy="4530725"/>
          </a:xfrm>
        </p:spPr>
        <p:txBody>
          <a:bodyPr/>
          <a:lstStyle/>
          <a:p>
            <a:r>
              <a:rPr lang="en-US" sz="2800" dirty="0">
                <a:ea typeface="ＭＳ Ｐゴシック" pitchFamily="-109" charset="-128"/>
                <a:cs typeface="Times New Roman"/>
              </a:rPr>
              <a:t>Often used on Agile projects</a:t>
            </a:r>
          </a:p>
          <a:p>
            <a:r>
              <a:rPr lang="en-US" sz="2800" dirty="0">
                <a:ea typeface="ＭＳ Ｐゴシック" pitchFamily="-109" charset="-128"/>
                <a:cs typeface="Times New Roman"/>
              </a:rPr>
              <a:t>A </a:t>
            </a:r>
            <a:r>
              <a:rPr lang="ja-JP" altLang="en-US" sz="2800" dirty="0">
                <a:ea typeface="ＭＳ Ｐゴシック" pitchFamily="-109" charset="-128"/>
                <a:cs typeface="Times New Roman"/>
              </a:rPr>
              <a:t>“</a:t>
            </a:r>
            <a:r>
              <a:rPr lang="en-US" altLang="ja-JP" sz="2800" dirty="0">
                <a:ea typeface="ＭＳ Ｐゴシック" pitchFamily="-109" charset="-128"/>
                <a:cs typeface="Times New Roman"/>
              </a:rPr>
              <a:t>box</a:t>
            </a:r>
            <a:r>
              <a:rPr lang="ja-JP" altLang="en-US" sz="2800" dirty="0">
                <a:ea typeface="ＭＳ Ｐゴシック" pitchFamily="-109" charset="-128"/>
                <a:cs typeface="Times New Roman"/>
              </a:rPr>
              <a:t>”</a:t>
            </a:r>
            <a:r>
              <a:rPr lang="en-US" altLang="ja-JP" sz="2800" dirty="0">
                <a:ea typeface="ＭＳ Ｐゴシック" pitchFamily="-109" charset="-128"/>
                <a:cs typeface="Times New Roman"/>
              </a:rPr>
              <a:t> of time is allocated for a specific activity, task, or deliverable </a:t>
            </a:r>
          </a:p>
          <a:p>
            <a:r>
              <a:rPr lang="en-US" sz="2800" dirty="0">
                <a:ea typeface="ＭＳ Ｐゴシック" pitchFamily="-109" charset="-128"/>
                <a:cs typeface="Times New Roman"/>
              </a:rPr>
              <a:t>Can focus a team if used effectively</a:t>
            </a:r>
          </a:p>
          <a:p>
            <a:r>
              <a:rPr lang="en-US" sz="2800" dirty="0">
                <a:ea typeface="ＭＳ Ｐゴシック" pitchFamily="-109" charset="-128"/>
                <a:cs typeface="Times New Roman"/>
              </a:rPr>
              <a:t>Can demoralize a team if not used effectively</a:t>
            </a:r>
          </a:p>
          <a:p>
            <a:endParaRPr lang="en-US" sz="2800" dirty="0">
              <a:ea typeface="ＭＳ Ｐゴシック" pitchFamily="-109" charset="-128"/>
              <a:cs typeface="Times New Roman"/>
            </a:endParaRPr>
          </a:p>
          <a:p>
            <a:endParaRPr lang="en-US" dirty="0">
              <a:ea typeface="ＭＳ Ｐゴシック" pitchFamily="-109" charset="-128"/>
              <a:cs typeface="Times New Roman"/>
            </a:endParaRPr>
          </a:p>
        </p:txBody>
      </p:sp>
      <p:sp>
        <p:nvSpPr>
          <p:cNvPr id="47109"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a:latin typeface="Times New Roman"/>
                <a:cs typeface="Times New Roman"/>
              </a:rPr>
              <a:t>5-</a:t>
            </a:r>
            <a:fld id="{AF9B314C-63C7-1040-B29E-09E593DD3C09}" type="slidenum">
              <a:rPr lang="en-US" smtClean="0">
                <a:latin typeface="Times New Roman"/>
                <a:cs typeface="Times New Roman"/>
              </a:rPr>
              <a:pPr/>
              <a:t>31</a:t>
            </a:fld>
            <a:endParaRPr lang="en-US" dirty="0">
              <a:latin typeface="Times New Roman"/>
              <a:cs typeface="Times New Roman"/>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277813"/>
            <a:ext cx="8229600" cy="712787"/>
          </a:xfrm>
        </p:spPr>
        <p:txBody>
          <a:bodyPr/>
          <a:lstStyle/>
          <a:p>
            <a:pPr eaLnBrk="1" hangingPunct="1"/>
            <a:r>
              <a:rPr lang="en-US" dirty="0">
                <a:ea typeface="ＭＳ Ｐゴシック" pitchFamily="-109" charset="-128"/>
                <a:cs typeface="Times New Roman"/>
              </a:rPr>
              <a:t>Top-Down</a:t>
            </a:r>
          </a:p>
        </p:txBody>
      </p:sp>
      <p:sp>
        <p:nvSpPr>
          <p:cNvPr id="48131" name="Rectangle 3"/>
          <p:cNvSpPr>
            <a:spLocks noGrp="1" noChangeArrowheads="1"/>
          </p:cNvSpPr>
          <p:nvPr>
            <p:ph type="body" sz="half" idx="2"/>
          </p:nvPr>
        </p:nvSpPr>
        <p:spPr>
          <a:xfrm>
            <a:off x="762000" y="1600200"/>
            <a:ext cx="7924800" cy="4530725"/>
          </a:xfrm>
        </p:spPr>
        <p:txBody>
          <a:bodyPr/>
          <a:lstStyle/>
          <a:p>
            <a:pPr eaLnBrk="1" hangingPunct="1"/>
            <a:r>
              <a:rPr lang="en-US" dirty="0">
                <a:ea typeface="ＭＳ Ｐゴシック" pitchFamily="-109" charset="-128"/>
                <a:cs typeface="Times New Roman"/>
              </a:rPr>
              <a:t>Top &amp; middle managers determine overall project schedule &amp;/or cost</a:t>
            </a:r>
          </a:p>
          <a:p>
            <a:pPr eaLnBrk="1" hangingPunct="1"/>
            <a:r>
              <a:rPr lang="en-US" dirty="0">
                <a:ea typeface="ＭＳ Ｐゴシック" pitchFamily="-109" charset="-128"/>
                <a:cs typeface="Times New Roman"/>
              </a:rPr>
              <a:t>Lower level managers are expected to breakdown schedule/budget estimates into specific activities (WBS)</a:t>
            </a:r>
          </a:p>
        </p:txBody>
      </p:sp>
      <p:sp>
        <p:nvSpPr>
          <p:cNvPr id="48133"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a:latin typeface="Times New Roman"/>
                <a:cs typeface="Times New Roman"/>
              </a:rPr>
              <a:t>5-</a:t>
            </a:r>
            <a:fld id="{EDAB106B-7FE5-FB4B-8935-6D6DEE0C4AA5}" type="slidenum">
              <a:rPr lang="en-US" smtClean="0">
                <a:latin typeface="Times New Roman"/>
                <a:cs typeface="Times New Roman"/>
              </a:rPr>
              <a:pPr/>
              <a:t>32</a:t>
            </a:fld>
            <a:endParaRPr lang="en-US" dirty="0">
              <a:latin typeface="Times New Roman"/>
              <a:cs typeface="Times New Roman"/>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57200" y="152400"/>
            <a:ext cx="7696200" cy="788987"/>
          </a:xfrm>
        </p:spPr>
        <p:txBody>
          <a:bodyPr/>
          <a:lstStyle/>
          <a:p>
            <a:pPr eaLnBrk="1" hangingPunct="1"/>
            <a:r>
              <a:rPr lang="en-US" dirty="0">
                <a:ea typeface="ＭＳ Ｐゴシック" pitchFamily="-109" charset="-128"/>
                <a:cs typeface="Times New Roman"/>
              </a:rPr>
              <a:t>Bottom-Up</a:t>
            </a:r>
          </a:p>
        </p:txBody>
      </p:sp>
      <p:sp>
        <p:nvSpPr>
          <p:cNvPr id="49154" name="Rectangle 3"/>
          <p:cNvSpPr>
            <a:spLocks noGrp="1" noChangeArrowheads="1"/>
          </p:cNvSpPr>
          <p:nvPr>
            <p:ph type="body" sz="half" idx="1"/>
          </p:nvPr>
        </p:nvSpPr>
        <p:spPr>
          <a:xfrm>
            <a:off x="609600" y="1295400"/>
            <a:ext cx="7543800" cy="4876800"/>
          </a:xfrm>
        </p:spPr>
        <p:txBody>
          <a:bodyPr/>
          <a:lstStyle/>
          <a:p>
            <a:pPr eaLnBrk="1" hangingPunct="1">
              <a:lnSpc>
                <a:spcPct val="90000"/>
              </a:lnSpc>
            </a:pPr>
            <a:r>
              <a:rPr lang="en-US" sz="2400" dirty="0">
                <a:ea typeface="ＭＳ Ｐゴシック" pitchFamily="-109" charset="-128"/>
                <a:cs typeface="Times New Roman"/>
              </a:rPr>
              <a:t>Schedules &amp; budgets are constructed from WBS</a:t>
            </a:r>
          </a:p>
          <a:p>
            <a:pPr eaLnBrk="1" hangingPunct="1">
              <a:lnSpc>
                <a:spcPct val="90000"/>
              </a:lnSpc>
            </a:pPr>
            <a:r>
              <a:rPr lang="en-US" sz="2400" dirty="0">
                <a:ea typeface="ＭＳ Ｐゴシック" pitchFamily="-109" charset="-128"/>
                <a:cs typeface="Times New Roman"/>
              </a:rPr>
              <a:t>Starts with people who will be doing the work</a:t>
            </a:r>
          </a:p>
          <a:p>
            <a:pPr eaLnBrk="1" hangingPunct="1">
              <a:lnSpc>
                <a:spcPct val="90000"/>
              </a:lnSpc>
            </a:pPr>
            <a:r>
              <a:rPr lang="en-US" sz="2400" dirty="0">
                <a:ea typeface="ＭＳ Ｐゴシック" pitchFamily="-109" charset="-128"/>
                <a:cs typeface="Times New Roman"/>
              </a:rPr>
              <a:t>Schedules &amp; budgets are the aggregate of detailed activities &amp; costs</a:t>
            </a:r>
          </a:p>
          <a:p>
            <a:pPr eaLnBrk="1" hangingPunct="1">
              <a:lnSpc>
                <a:spcPct val="90000"/>
              </a:lnSpc>
            </a:pPr>
            <a:r>
              <a:rPr lang="en-US" sz="2400" dirty="0">
                <a:ea typeface="ＭＳ Ｐゴシック" pitchFamily="-109" charset="-128"/>
                <a:cs typeface="Times New Roman"/>
              </a:rPr>
              <a:t>May use </a:t>
            </a:r>
            <a:r>
              <a:rPr lang="en-US" sz="2400" i="1" dirty="0">
                <a:ea typeface="ＭＳ Ｐゴシック" pitchFamily="-109" charset="-128"/>
                <a:cs typeface="Times New Roman"/>
              </a:rPr>
              <a:t>analogous estimation</a:t>
            </a:r>
            <a:r>
              <a:rPr lang="en-US" sz="2400" dirty="0">
                <a:ea typeface="ＭＳ Ｐゴシック" pitchFamily="-109" charset="-128"/>
                <a:cs typeface="Times New Roman"/>
              </a:rPr>
              <a:t> – developing estimates based on one’s opinion that there is a significant similarity between the current project and others.</a:t>
            </a:r>
          </a:p>
        </p:txBody>
      </p:sp>
      <p:sp>
        <p:nvSpPr>
          <p:cNvPr id="49157"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a:latin typeface="Times New Roman"/>
                <a:cs typeface="Times New Roman"/>
              </a:rPr>
              <a:t>5-</a:t>
            </a:r>
            <a:fld id="{25BFA001-E635-AC48-B32D-BFFD3447B615}" type="slidenum">
              <a:rPr lang="en-US" smtClean="0">
                <a:latin typeface="Times New Roman"/>
                <a:cs typeface="Times New Roman"/>
              </a:rPr>
              <a:pPr/>
              <a:t>33</a:t>
            </a:fld>
            <a:endParaRPr lang="en-US" dirty="0">
              <a:latin typeface="Times New Roman"/>
              <a:cs typeface="Times New Roman"/>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57200" y="152400"/>
            <a:ext cx="7696200" cy="788987"/>
          </a:xfrm>
        </p:spPr>
        <p:txBody>
          <a:bodyPr/>
          <a:lstStyle/>
          <a:p>
            <a:pPr eaLnBrk="1" hangingPunct="1"/>
            <a:r>
              <a:rPr lang="en-US" dirty="0">
                <a:ea typeface="ＭＳ Ｐゴシック" pitchFamily="-109" charset="-128"/>
                <a:cs typeface="Times New Roman"/>
              </a:rPr>
              <a:t>Poker Planning</a:t>
            </a:r>
          </a:p>
        </p:txBody>
      </p:sp>
      <p:sp>
        <p:nvSpPr>
          <p:cNvPr id="49154" name="Rectangle 3"/>
          <p:cNvSpPr>
            <a:spLocks noGrp="1" noChangeArrowheads="1"/>
          </p:cNvSpPr>
          <p:nvPr>
            <p:ph type="body" sz="half" idx="1"/>
          </p:nvPr>
        </p:nvSpPr>
        <p:spPr>
          <a:xfrm>
            <a:off x="609600" y="1295400"/>
            <a:ext cx="7772400" cy="4876800"/>
          </a:xfrm>
        </p:spPr>
        <p:txBody>
          <a:bodyPr/>
          <a:lstStyle/>
          <a:p>
            <a:pPr eaLnBrk="1" hangingPunct="1">
              <a:lnSpc>
                <a:spcPct val="90000"/>
              </a:lnSpc>
              <a:spcAft>
                <a:spcPts val="1200"/>
              </a:spcAft>
            </a:pPr>
            <a:r>
              <a:rPr lang="en-US" sz="2400" dirty="0">
                <a:ea typeface="ＭＳ Ｐゴシック" pitchFamily="-109" charset="-128"/>
                <a:cs typeface="Times New Roman"/>
              </a:rPr>
              <a:t>Variation of Delphi Technique</a:t>
            </a:r>
          </a:p>
          <a:p>
            <a:pPr eaLnBrk="1" hangingPunct="1">
              <a:lnSpc>
                <a:spcPct val="90000"/>
              </a:lnSpc>
              <a:spcAft>
                <a:spcPts val="1200"/>
              </a:spcAft>
            </a:pPr>
            <a:r>
              <a:rPr lang="en-US" sz="2400" dirty="0">
                <a:ea typeface="ＭＳ Ｐゴシック" pitchFamily="-109" charset="-128"/>
                <a:cs typeface="Times New Roman"/>
              </a:rPr>
              <a:t>Uses a deck of cards that represents an estimate in days</a:t>
            </a:r>
          </a:p>
          <a:p>
            <a:pPr eaLnBrk="1" hangingPunct="1">
              <a:lnSpc>
                <a:spcPct val="90000"/>
              </a:lnSpc>
              <a:spcAft>
                <a:spcPts val="1200"/>
              </a:spcAft>
            </a:pPr>
            <a:r>
              <a:rPr lang="en-US" sz="2400" dirty="0">
                <a:ea typeface="ＭＳ Ｐゴシック" pitchFamily="-109" charset="-128"/>
                <a:cs typeface="Times New Roman"/>
              </a:rPr>
              <a:t>Moderator describes particular task, feature, deliverable, or user story to be estimated.</a:t>
            </a:r>
          </a:p>
          <a:p>
            <a:pPr eaLnBrk="1" hangingPunct="1">
              <a:lnSpc>
                <a:spcPct val="90000"/>
              </a:lnSpc>
              <a:spcAft>
                <a:spcPts val="1200"/>
              </a:spcAft>
            </a:pPr>
            <a:r>
              <a:rPr lang="en-US" sz="2400" dirty="0">
                <a:ea typeface="ＭＳ Ｐゴシック" pitchFamily="-109" charset="-128"/>
                <a:cs typeface="Times New Roman"/>
              </a:rPr>
              <a:t>Attempts to reach consensus in a few rounds of “play”</a:t>
            </a:r>
          </a:p>
        </p:txBody>
      </p:sp>
      <p:sp>
        <p:nvSpPr>
          <p:cNvPr id="49157"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a:latin typeface="Times New Roman"/>
                <a:cs typeface="Times New Roman"/>
              </a:rPr>
              <a:t>5-</a:t>
            </a:r>
            <a:fld id="{25BFA001-E635-AC48-B32D-BFFD3447B615}" type="slidenum">
              <a:rPr lang="en-US" smtClean="0">
                <a:latin typeface="Times New Roman"/>
                <a:cs typeface="Times New Roman"/>
              </a:rPr>
              <a:pPr/>
              <a:t>34</a:t>
            </a:fld>
            <a:endParaRPr lang="en-US" dirty="0">
              <a:latin typeface="Times New Roman"/>
              <a:cs typeface="Times New Roman"/>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5.1 – The Triple Constraint</a:t>
            </a:r>
          </a:p>
        </p:txBody>
      </p:sp>
      <p:pic>
        <p:nvPicPr>
          <p:cNvPr id="8" name="Picture 7"/>
          <p:cNvPicPr>
            <a:picLocks noChangeAspect="1"/>
          </p:cNvPicPr>
          <p:nvPr/>
        </p:nvPicPr>
        <p:blipFill>
          <a:blip r:embed="rId2"/>
          <a:stretch>
            <a:fillRect/>
          </a:stretch>
        </p:blipFill>
        <p:spPr>
          <a:xfrm>
            <a:off x="762000" y="1257300"/>
            <a:ext cx="7574569" cy="499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152400"/>
            <a:ext cx="8229600" cy="685800"/>
          </a:xfrm>
        </p:spPr>
        <p:txBody>
          <a:bodyPr/>
          <a:lstStyle/>
          <a:p>
            <a:pPr eaLnBrk="1" hangingPunct="1"/>
            <a:r>
              <a:rPr lang="en-US" dirty="0">
                <a:ea typeface="ＭＳ Ｐゴシック" pitchFamily="-109" charset="-128"/>
                <a:cs typeface="Times New Roman"/>
              </a:rPr>
              <a:t>Scope Management Processes</a:t>
            </a:r>
          </a:p>
        </p:txBody>
      </p:sp>
      <p:sp>
        <p:nvSpPr>
          <p:cNvPr id="30722" name="Content Placeholder 2"/>
          <p:cNvSpPr>
            <a:spLocks noGrp="1"/>
          </p:cNvSpPr>
          <p:nvPr>
            <p:ph sz="quarter" idx="1"/>
          </p:nvPr>
        </p:nvSpPr>
        <p:spPr>
          <a:xfrm>
            <a:off x="457200" y="1219200"/>
            <a:ext cx="8153400" cy="5105400"/>
          </a:xfrm>
        </p:spPr>
        <p:txBody>
          <a:bodyPr/>
          <a:lstStyle/>
          <a:p>
            <a:pPr eaLnBrk="1" hangingPunct="1"/>
            <a:r>
              <a:rPr lang="en-US" sz="1400" b="1" dirty="0">
                <a:ea typeface="ＭＳ Ｐゴシック" pitchFamily="-109" charset="-128"/>
                <a:cs typeface="Times New Roman"/>
              </a:rPr>
              <a:t>Plan Scope Management</a:t>
            </a:r>
          </a:p>
          <a:p>
            <a:pPr lvl="1" eaLnBrk="1" hangingPunct="1"/>
            <a:r>
              <a:rPr lang="en-US" sz="1400" dirty="0">
                <a:ea typeface="ＭＳ Ｐゴシック" pitchFamily="-109" charset="-128"/>
                <a:cs typeface="Times New Roman"/>
              </a:rPr>
              <a:t>Defines and Documents how the project and product scope will be defined, verified, and changed if necessary.</a:t>
            </a:r>
          </a:p>
          <a:p>
            <a:pPr eaLnBrk="1" hangingPunct="1"/>
            <a:r>
              <a:rPr lang="en-US" sz="1400" b="1" dirty="0">
                <a:ea typeface="ＭＳ Ｐゴシック" pitchFamily="-109" charset="-128"/>
                <a:cs typeface="Times New Roman"/>
              </a:rPr>
              <a:t>Collect Requirements</a:t>
            </a:r>
          </a:p>
          <a:p>
            <a:pPr lvl="1" eaLnBrk="1" hangingPunct="1"/>
            <a:r>
              <a:rPr lang="en-US" sz="1400" dirty="0">
                <a:cs typeface="Times New Roman"/>
              </a:rPr>
              <a:t>Defining and documenting the customer, sponsor, or stakeholder needs and expectations.  This may be a formal document.</a:t>
            </a:r>
          </a:p>
          <a:p>
            <a:pPr eaLnBrk="1" hangingPunct="1"/>
            <a:r>
              <a:rPr lang="en-US" sz="1400" b="1" dirty="0">
                <a:ea typeface="ＭＳ Ｐゴシック" pitchFamily="-109" charset="-128"/>
                <a:cs typeface="Times New Roman"/>
              </a:rPr>
              <a:t>Define Scope</a:t>
            </a:r>
          </a:p>
          <a:p>
            <a:pPr lvl="1" eaLnBrk="1" hangingPunct="1"/>
            <a:r>
              <a:rPr lang="en-US" sz="1400" dirty="0">
                <a:cs typeface="Times New Roman"/>
              </a:rPr>
              <a:t>A detailed description of the product, service, or information system to be designed, built and implemented.  A detailed scope statement defines what work will and will not be part of the project and will serve as a basis for all future project decisions</a:t>
            </a:r>
          </a:p>
          <a:p>
            <a:pPr eaLnBrk="1" hangingPunct="1"/>
            <a:r>
              <a:rPr lang="en-US" sz="1400" b="1" dirty="0">
                <a:ea typeface="ＭＳ Ｐゴシック" pitchFamily="-109" charset="-128"/>
                <a:cs typeface="Times New Roman"/>
              </a:rPr>
              <a:t>Create the Work Breakdown Structure</a:t>
            </a:r>
          </a:p>
          <a:p>
            <a:pPr lvl="1" eaLnBrk="1" hangingPunct="1"/>
            <a:r>
              <a:rPr lang="en-US" sz="1400" dirty="0">
                <a:cs typeface="Times New Roman"/>
              </a:rPr>
              <a:t>The decomposition or dividing of the major project deliverables (i.e., scope) into smaller and more manageable components</a:t>
            </a:r>
          </a:p>
          <a:p>
            <a:pPr eaLnBrk="1" hangingPunct="1"/>
            <a:r>
              <a:rPr lang="en-US" sz="1400" b="1" dirty="0">
                <a:ea typeface="ＭＳ Ｐゴシック" pitchFamily="-109" charset="-128"/>
                <a:cs typeface="Times New Roman"/>
              </a:rPr>
              <a:t>Validate Scope</a:t>
            </a:r>
          </a:p>
          <a:p>
            <a:pPr lvl="1" eaLnBrk="1" hangingPunct="1"/>
            <a:r>
              <a:rPr lang="en-US" sz="1400" dirty="0">
                <a:cs typeface="Times New Roman"/>
              </a:rPr>
              <a:t>Confirmation and formal acceptance that the project</a:t>
            </a:r>
            <a:r>
              <a:rPr lang="en-US" sz="1400" dirty="0">
                <a:ea typeface="ＭＳ Ｐゴシック" pitchFamily="-109" charset="-128"/>
                <a:cs typeface="Times New Roman"/>
              </a:rPr>
              <a:t>’</a:t>
            </a:r>
            <a:r>
              <a:rPr lang="en-US" altLang="ja-JP" sz="1400" dirty="0">
                <a:cs typeface="Times New Roman"/>
              </a:rPr>
              <a:t>s scope is accurate, complete, and supports the project</a:t>
            </a:r>
            <a:r>
              <a:rPr lang="en-US" altLang="ja-JP" sz="1400" dirty="0">
                <a:ea typeface="ＭＳ Ｐゴシック" pitchFamily="-109" charset="-128"/>
                <a:cs typeface="Times New Roman"/>
              </a:rPr>
              <a:t>’</a:t>
            </a:r>
            <a:r>
              <a:rPr lang="en-US" altLang="ja-JP" sz="1400" dirty="0">
                <a:cs typeface="Times New Roman"/>
              </a:rPr>
              <a:t>s MOV.  The project team and sponsor must agree to all deliverables</a:t>
            </a:r>
          </a:p>
          <a:p>
            <a:pPr eaLnBrk="1" hangingPunct="1"/>
            <a:r>
              <a:rPr lang="en-US" sz="1400" b="1" dirty="0">
                <a:ea typeface="ＭＳ Ｐゴシック" pitchFamily="-109" charset="-128"/>
                <a:cs typeface="Times New Roman"/>
              </a:rPr>
              <a:t>Control Scope</a:t>
            </a:r>
          </a:p>
          <a:p>
            <a:pPr lvl="1" eaLnBrk="1" hangingPunct="1"/>
            <a:r>
              <a:rPr lang="en-US" sz="1400" dirty="0">
                <a:cs typeface="Times New Roman"/>
              </a:rPr>
              <a:t>Ensuring that controls are in place to manage proposed scope changes once the project</a:t>
            </a:r>
            <a:r>
              <a:rPr lang="en-US" sz="1400" dirty="0">
                <a:ea typeface="ＭＳ Ｐゴシック" pitchFamily="-109" charset="-128"/>
                <a:cs typeface="Times New Roman"/>
              </a:rPr>
              <a:t>’</a:t>
            </a:r>
            <a:r>
              <a:rPr lang="en-US" altLang="ja-JP" sz="1400" dirty="0">
                <a:cs typeface="Times New Roman"/>
              </a:rPr>
              <a:t>s scope is set.  Must be communicated to all project stakeholders.</a:t>
            </a:r>
            <a:endParaRPr lang="en-US" sz="1400" dirty="0">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ea typeface="ＭＳ Ｐゴシック" pitchFamily="-109" charset="-128"/>
                <a:cs typeface="Times New Roman"/>
              </a:rPr>
              <a:t>Figure 5.2 – Scope Management Plan</a:t>
            </a:r>
          </a:p>
        </p:txBody>
      </p:sp>
      <p:pic>
        <p:nvPicPr>
          <p:cNvPr id="9" name="Picture 8"/>
          <p:cNvPicPr>
            <a:picLocks noChangeAspect="1"/>
          </p:cNvPicPr>
          <p:nvPr/>
        </p:nvPicPr>
        <p:blipFill>
          <a:blip r:embed="rId2"/>
          <a:stretch>
            <a:fillRect/>
          </a:stretch>
        </p:blipFill>
        <p:spPr>
          <a:xfrm>
            <a:off x="23108" y="1524001"/>
            <a:ext cx="9120891"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descr="SCOPE Boundary"/>
          <p:cNvPicPr>
            <a:picLocks noChangeAspect="1" noChangeArrowheads="1"/>
          </p:cNvPicPr>
          <p:nvPr/>
        </p:nvPicPr>
        <p:blipFill>
          <a:blip r:embed="rId2"/>
          <a:srcRect/>
          <a:stretch>
            <a:fillRect/>
          </a:stretch>
        </p:blipFill>
        <p:spPr bwMode="auto">
          <a:xfrm>
            <a:off x="1066800" y="1371600"/>
            <a:ext cx="6604000" cy="4953000"/>
          </a:xfrm>
          <a:prstGeom prst="rect">
            <a:avLst/>
          </a:prstGeom>
          <a:noFill/>
          <a:ln w="9525">
            <a:noFill/>
            <a:miter lim="800000"/>
            <a:headEnd/>
            <a:tailEnd/>
          </a:ln>
        </p:spPr>
      </p:pic>
      <p:sp>
        <p:nvSpPr>
          <p:cNvPr id="33794" name="Rectangle 4"/>
          <p:cNvSpPr>
            <a:spLocks noChangeArrowheads="1"/>
          </p:cNvSpPr>
          <p:nvPr/>
        </p:nvSpPr>
        <p:spPr bwMode="auto">
          <a:xfrm>
            <a:off x="914400" y="1371600"/>
            <a:ext cx="7315200" cy="4724400"/>
          </a:xfrm>
          <a:prstGeom prst="rect">
            <a:avLst/>
          </a:prstGeom>
          <a:noFill/>
          <a:ln w="9525">
            <a:solidFill>
              <a:schemeClr val="tx1"/>
            </a:solidFill>
            <a:miter lim="800000"/>
            <a:headEnd/>
            <a:tailEnd/>
          </a:ln>
        </p:spPr>
        <p:txBody>
          <a:bodyPr wrap="none" anchor="ctr">
            <a:prstTxWarp prst="textNoShape">
              <a:avLst/>
            </a:prstTxWarp>
          </a:bodyPr>
          <a:lstStyle/>
          <a:p>
            <a:endParaRPr lang="en-US" dirty="0">
              <a:latin typeface="Times New Roman"/>
              <a:cs typeface="Times New Roman"/>
            </a:endParaRPr>
          </a:p>
        </p:txBody>
      </p:sp>
      <p:sp>
        <p:nvSpPr>
          <p:cNvPr id="33795" name="Title 3"/>
          <p:cNvSpPr>
            <a:spLocks noGrp="1"/>
          </p:cNvSpPr>
          <p:nvPr>
            <p:ph type="title"/>
          </p:nvPr>
        </p:nvSpPr>
        <p:spPr/>
        <p:txBody>
          <a:bodyPr/>
          <a:lstStyle/>
          <a:p>
            <a:pPr eaLnBrk="1" hangingPunct="1"/>
            <a:r>
              <a:rPr lang="en-US" dirty="0">
                <a:ea typeface="ＭＳ Ｐゴシック" pitchFamily="-109" charset="-128"/>
                <a:cs typeface="Times New Roman"/>
              </a:rPr>
              <a:t>Figure 5.3 – Scope Boundary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ea typeface="ＭＳ Ｐゴシック" pitchFamily="-109" charset="-128"/>
                <a:cs typeface="Times New Roman"/>
              </a:rPr>
              <a:t>Statement of Work (SOW)</a:t>
            </a:r>
          </a:p>
        </p:txBody>
      </p:sp>
      <p:sp>
        <p:nvSpPr>
          <p:cNvPr id="34819" name="Slide Number Placeholder 3"/>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C6496FC3-E0F1-5047-8624-2F68278E0367}" type="slidenum">
              <a:rPr lang="en-US" smtClean="0">
                <a:latin typeface="Times New Roman"/>
                <a:cs typeface="Times New Roman"/>
              </a:rPr>
              <a:pPr/>
              <a:t>8</a:t>
            </a:fld>
            <a:endParaRPr lang="en-US" dirty="0">
              <a:latin typeface="Times New Roman"/>
              <a:cs typeface="Times New Roman"/>
            </a:endParaRPr>
          </a:p>
        </p:txBody>
      </p:sp>
      <p:sp>
        <p:nvSpPr>
          <p:cNvPr id="34820" name="Content Placeholder 2"/>
          <p:cNvSpPr txBox="1">
            <a:spLocks/>
          </p:cNvSpPr>
          <p:nvPr/>
        </p:nvSpPr>
        <p:spPr bwMode="auto">
          <a:xfrm>
            <a:off x="838200" y="1219200"/>
            <a:ext cx="7391400" cy="4937125"/>
          </a:xfrm>
          <a:prstGeom prst="rect">
            <a:avLst/>
          </a:prstGeom>
          <a:noFill/>
          <a:ln w="9525">
            <a:noFill/>
            <a:miter lim="800000"/>
            <a:headEnd/>
            <a:tailEnd/>
          </a:ln>
        </p:spPr>
        <p:txBody>
          <a:bodyPr>
            <a:prstTxWarp prst="textNoShape">
              <a:avLst/>
            </a:prstTxWarp>
          </a:bodyPr>
          <a:lstStyle/>
          <a:p>
            <a:pPr marL="273050" indent="-273050">
              <a:spcBef>
                <a:spcPts val="600"/>
              </a:spcBef>
              <a:buClr>
                <a:schemeClr val="accent1"/>
              </a:buClr>
              <a:buSzPct val="76000"/>
              <a:buFont typeface="Wingdings 3" pitchFamily="-109" charset="2"/>
              <a:buChar char=""/>
            </a:pPr>
            <a:r>
              <a:rPr lang="en-US" sz="2400" dirty="0">
                <a:latin typeface="Times New Roman"/>
                <a:cs typeface="Times New Roman"/>
              </a:rPr>
              <a:t>Narrative description of the product, service, or information system.</a:t>
            </a:r>
          </a:p>
          <a:p>
            <a:pPr marL="273050" indent="-273050">
              <a:spcBef>
                <a:spcPts val="600"/>
              </a:spcBef>
              <a:buClr>
                <a:schemeClr val="accent1"/>
              </a:buClr>
              <a:buSzPct val="76000"/>
              <a:buFont typeface="Wingdings 3" pitchFamily="-109" charset="2"/>
              <a:buChar char=""/>
            </a:pPr>
            <a:r>
              <a:rPr lang="en-US" sz="2400" dirty="0">
                <a:latin typeface="Times New Roman"/>
                <a:cs typeface="Times New Roman"/>
              </a:rPr>
              <a:t>For internal projects, this is tied to the business need</a:t>
            </a:r>
          </a:p>
          <a:p>
            <a:pPr marL="273050" indent="-273050">
              <a:spcBef>
                <a:spcPts val="600"/>
              </a:spcBef>
              <a:buClr>
                <a:schemeClr val="accent1"/>
              </a:buClr>
              <a:buSzPct val="76000"/>
              <a:buFont typeface="Wingdings 3" pitchFamily="-109" charset="2"/>
              <a:buChar char=""/>
            </a:pPr>
            <a:r>
              <a:rPr lang="en-US" sz="2400" dirty="0">
                <a:latin typeface="Times New Roman"/>
                <a:cs typeface="Times New Roman"/>
              </a:rPr>
              <a:t>For external projects, </a:t>
            </a:r>
          </a:p>
          <a:p>
            <a:pPr marL="730250" lvl="1" indent="-273050">
              <a:spcBef>
                <a:spcPts val="600"/>
              </a:spcBef>
              <a:buClr>
                <a:schemeClr val="accent1"/>
              </a:buClr>
              <a:buSzPct val="76000"/>
              <a:buFont typeface="Wingdings 3" pitchFamily="-109" charset="2"/>
              <a:buChar char=""/>
            </a:pPr>
            <a:r>
              <a:rPr lang="en-US" sz="2400" dirty="0">
                <a:latin typeface="Times New Roman"/>
                <a:cs typeface="Times New Roman"/>
              </a:rPr>
              <a:t>this would include specifications, quantities, quality standards, and performance requirements for prospective bidders and</a:t>
            </a:r>
          </a:p>
          <a:p>
            <a:pPr marL="730250" lvl="1" indent="-273050">
              <a:spcBef>
                <a:spcPts val="600"/>
              </a:spcBef>
              <a:buClr>
                <a:schemeClr val="accent1"/>
              </a:buClr>
              <a:buSzPct val="76000"/>
              <a:buFont typeface="Wingdings 3" pitchFamily="-109" charset="2"/>
              <a:buChar char=""/>
            </a:pPr>
            <a:r>
              <a:rPr lang="en-US" sz="2400" dirty="0">
                <a:latin typeface="Times New Roman"/>
                <a:cs typeface="Times New Roman"/>
              </a:rPr>
              <a:t>The SOW is often included in a document that may be called a request for proposal (RFP), request for information (RFI), or request for bid (RFB).</a:t>
            </a:r>
          </a:p>
          <a:p>
            <a:pPr marL="730250" lvl="1" indent="-273050">
              <a:spcBef>
                <a:spcPts val="600"/>
              </a:spcBef>
              <a:buClr>
                <a:schemeClr val="accent1"/>
              </a:buClr>
              <a:buSzPct val="76000"/>
              <a:buFont typeface="Wingdings 3" pitchFamily="-109" charset="2"/>
              <a:buChar char=""/>
            </a:pPr>
            <a:endParaRPr lang="en-US" sz="2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dirty="0">
                <a:ea typeface="ＭＳ Ｐゴシック" pitchFamily="-109" charset="-128"/>
                <a:cs typeface="Times New Roman"/>
              </a:rPr>
              <a:t>Scope Statement</a:t>
            </a:r>
          </a:p>
        </p:txBody>
      </p:sp>
      <p:sp>
        <p:nvSpPr>
          <p:cNvPr id="35842" name="Rectangle 4"/>
          <p:cNvSpPr>
            <a:spLocks noGrp="1" noChangeArrowheads="1"/>
          </p:cNvSpPr>
          <p:nvPr>
            <p:ph sz="quarter" idx="1"/>
          </p:nvPr>
        </p:nvSpPr>
        <p:spPr>
          <a:xfrm>
            <a:off x="533400" y="2819400"/>
            <a:ext cx="8229600" cy="3200400"/>
          </a:xfrm>
        </p:spPr>
        <p:txBody>
          <a:bodyPr/>
          <a:lstStyle/>
          <a:p>
            <a:pPr marL="609600" indent="-609600" eaLnBrk="1" hangingPunct="1">
              <a:buNone/>
            </a:pPr>
            <a:r>
              <a:rPr lang="en-US" sz="2400" b="1" dirty="0">
                <a:ea typeface="Times New Roman" pitchFamily="-109" charset="0"/>
                <a:cs typeface="Times New Roman"/>
              </a:rPr>
              <a:t>Examples of Scope Statements</a:t>
            </a:r>
            <a:endParaRPr lang="en-US" sz="2400" dirty="0">
              <a:ea typeface="Times New Roman" pitchFamily="-109" charset="0"/>
              <a:cs typeface="Times New Roman"/>
            </a:endParaRPr>
          </a:p>
          <a:p>
            <a:pPr marL="609600" indent="-609600" eaLnBrk="1" hangingPunct="1">
              <a:buFont typeface="+mj-lt"/>
              <a:buAutoNum type="arabicPeriod"/>
            </a:pPr>
            <a:r>
              <a:rPr lang="en-US" sz="2100" dirty="0">
                <a:ea typeface="Times New Roman" pitchFamily="-109" charset="0"/>
                <a:cs typeface="Times New Roman"/>
              </a:rPr>
              <a:t>Develop a proactive electronic commerce strategy that identifies the processes, products and services to be delivered</a:t>
            </a:r>
            <a:r>
              <a:rPr lang="en-US" sz="2100" b="1" dirty="0">
                <a:ea typeface="Times New Roman" pitchFamily="-109" charset="0"/>
                <a:cs typeface="Times New Roman"/>
              </a:rPr>
              <a:t> </a:t>
            </a:r>
            <a:r>
              <a:rPr lang="en-US" sz="2100" dirty="0">
                <a:ea typeface="Times New Roman" pitchFamily="-109" charset="0"/>
                <a:cs typeface="Times New Roman"/>
              </a:rPr>
              <a:t>through the World Wide Web.</a:t>
            </a:r>
            <a:r>
              <a:rPr lang="en-US" sz="2100" dirty="0">
                <a:ea typeface="ＭＳ Ｐゴシック" pitchFamily="-109" charset="-128"/>
                <a:cs typeface="Times New Roman"/>
              </a:rPr>
              <a:t> </a:t>
            </a:r>
          </a:p>
          <a:p>
            <a:pPr marL="609600" indent="-609600" eaLnBrk="1" hangingPunct="1">
              <a:buFont typeface="+mj-lt"/>
              <a:buAutoNum type="arabicPeriod"/>
            </a:pPr>
            <a:r>
              <a:rPr lang="en-US" sz="2100" dirty="0">
                <a:solidFill>
                  <a:schemeClr val="tx2"/>
                </a:solidFill>
                <a:ea typeface="Times New Roman" pitchFamily="-109" charset="0"/>
                <a:cs typeface="Times New Roman"/>
              </a:rPr>
              <a:t>Develop an application system that supports all of the processes, products, and services identified in the electronic commerce strategy. </a:t>
            </a:r>
          </a:p>
          <a:p>
            <a:pPr marL="609600" indent="-609600" eaLnBrk="1" hangingPunct="1">
              <a:buFont typeface="+mj-lt"/>
              <a:buAutoNum type="arabicPeriod"/>
            </a:pPr>
            <a:r>
              <a:rPr lang="en-US" sz="2100" dirty="0">
                <a:solidFill>
                  <a:schemeClr val="tx2"/>
                </a:solidFill>
                <a:ea typeface="Times New Roman" pitchFamily="-109" charset="0"/>
                <a:cs typeface="Times New Roman"/>
              </a:rPr>
              <a:t>The application system must integrate with the bank’</a:t>
            </a:r>
            <a:r>
              <a:rPr lang="en-US" altLang="ja-JP" sz="2100" dirty="0">
                <a:solidFill>
                  <a:schemeClr val="tx2"/>
                </a:solidFill>
                <a:ea typeface="Times New Roman" pitchFamily="-109" charset="0"/>
                <a:cs typeface="Times New Roman"/>
              </a:rPr>
              <a:t>s existing enterprise resource planning system.</a:t>
            </a:r>
          </a:p>
          <a:p>
            <a:pPr marL="609600" indent="-609600" eaLnBrk="1" hangingPunct="1">
              <a:buNone/>
            </a:pPr>
            <a:endParaRPr lang="en-US" sz="2400" dirty="0">
              <a:ea typeface="ＭＳ Ｐゴシック" pitchFamily="-109" charset="-128"/>
              <a:cs typeface="Times New Roman"/>
            </a:endParaRPr>
          </a:p>
        </p:txBody>
      </p:sp>
      <p:sp>
        <p:nvSpPr>
          <p:cNvPr id="3584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0D0BB40D-8A26-2645-8177-B4A18EB36D0B}" type="slidenum">
              <a:rPr lang="en-US">
                <a:latin typeface="Times New Roman"/>
                <a:cs typeface="Times New Roman"/>
              </a:rPr>
              <a:pPr/>
              <a:t>9</a:t>
            </a:fld>
            <a:endParaRPr lang="en-US" dirty="0">
              <a:latin typeface="Times New Roman"/>
              <a:cs typeface="Times New Roman"/>
            </a:endParaRPr>
          </a:p>
        </p:txBody>
      </p:sp>
      <p:sp>
        <p:nvSpPr>
          <p:cNvPr id="6" name="TextBox 5"/>
          <p:cNvSpPr txBox="1"/>
          <p:nvPr/>
        </p:nvSpPr>
        <p:spPr>
          <a:xfrm>
            <a:off x="533400" y="1371600"/>
            <a:ext cx="7467600" cy="1200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600"/>
              </a:spcBef>
              <a:buClr>
                <a:schemeClr val="accent1"/>
              </a:buClr>
              <a:buSzPct val="76000"/>
            </a:pPr>
            <a:r>
              <a:rPr lang="en-US" sz="2400" dirty="0">
                <a:latin typeface="Times New Roman"/>
                <a:ea typeface="Times New Roman" pitchFamily="-109" charset="0"/>
                <a:cs typeface="Times New Roman"/>
              </a:rPr>
              <a:t>A </a:t>
            </a:r>
            <a:r>
              <a:rPr lang="en-US" sz="2400" b="1" dirty="0">
                <a:latin typeface="Times New Roman"/>
                <a:ea typeface="Times New Roman" pitchFamily="-109" charset="0"/>
                <a:cs typeface="Times New Roman"/>
              </a:rPr>
              <a:t>scope statement </a:t>
            </a:r>
            <a:r>
              <a:rPr lang="en-US" sz="2400" dirty="0">
                <a:latin typeface="Times New Roman"/>
                <a:ea typeface="Times New Roman" pitchFamily="-109" charset="0"/>
                <a:cs typeface="Times New Roman"/>
              </a:rPr>
              <a:t>is another way to define the scope boundary; it is a detailed documentation of the sponsor’s needs and expectations.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242</TotalTime>
  <Words>1505</Words>
  <Application>Microsoft Office PowerPoint</Application>
  <PresentationFormat>On-screen Show (4:3)</PresentationFormat>
  <Paragraphs>184</Paragraphs>
  <Slides>34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MS Mincho</vt:lpstr>
      <vt:lpstr>ＭＳ Ｐゴシック</vt:lpstr>
      <vt:lpstr>Arial</vt:lpstr>
      <vt:lpstr>Bookman Old Style</vt:lpstr>
      <vt:lpstr>Calibri</vt:lpstr>
      <vt:lpstr>Gill Sans MT</vt:lpstr>
      <vt:lpstr>Times New Roman</vt:lpstr>
      <vt:lpstr>Wingdings</vt:lpstr>
      <vt:lpstr>Wingdings 3</vt:lpstr>
      <vt:lpstr>Origin</vt:lpstr>
      <vt:lpstr>Project Planning: Scope and the Work Breakdown Structure</vt:lpstr>
      <vt:lpstr>Learning Objectives</vt:lpstr>
      <vt:lpstr>Introduction</vt:lpstr>
      <vt:lpstr>Figure 5.1 – The Triple Constraint</vt:lpstr>
      <vt:lpstr>Scope Management Processes</vt:lpstr>
      <vt:lpstr>Figure 5.2 – Scope Management Plan</vt:lpstr>
      <vt:lpstr>Figure 5.3 – Scope Boundary</vt:lpstr>
      <vt:lpstr>Statement of Work (SOW)</vt:lpstr>
      <vt:lpstr>Scope Statement</vt:lpstr>
      <vt:lpstr>Scope</vt:lpstr>
      <vt:lpstr>Out of Scope</vt:lpstr>
      <vt:lpstr>Project Scope Definition</vt:lpstr>
      <vt:lpstr>PowerPoint Presentation</vt:lpstr>
      <vt:lpstr>PowerPoint Presentation</vt:lpstr>
      <vt:lpstr>Validate Scope</vt:lpstr>
      <vt:lpstr>Control Scope and Scope Change Control Procedures </vt:lpstr>
      <vt:lpstr>PowerPoint Presentation</vt:lpstr>
      <vt:lpstr>PowerPoint Presentation</vt:lpstr>
      <vt:lpstr>Work Breakdown Structure (WBS)</vt:lpstr>
      <vt:lpstr>Figure 5.8 – Work Package</vt:lpstr>
      <vt:lpstr>Deliverables versus Milestones</vt:lpstr>
      <vt:lpstr>Developing the WBS (Figure 5.4 repeated)</vt:lpstr>
      <vt:lpstr>Deliverable: Test Results Report </vt:lpstr>
      <vt:lpstr>Example Work Breakdown Schedule</vt:lpstr>
      <vt:lpstr>Figure 5.9 – Work Package and Work Breakdown Structure</vt:lpstr>
      <vt:lpstr>Things to Keep in Mind When developing the WBS…</vt:lpstr>
      <vt:lpstr>Estimation Questions</vt:lpstr>
      <vt:lpstr>Estimation Techniques - Traditional Project Management Approaches</vt:lpstr>
      <vt:lpstr>PowerPoint Presentation</vt:lpstr>
      <vt:lpstr>Delphi Technique</vt:lpstr>
      <vt:lpstr>Time Boxing</vt:lpstr>
      <vt:lpstr>Top-Down</vt:lpstr>
      <vt:lpstr>Bottom-Up</vt:lpstr>
      <vt:lpstr>Poker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Project Management – Fourth Edition</dc:title>
  <dc:creator>JM</dc:creator>
  <cp:lastModifiedBy>Arthanari,Ram</cp:lastModifiedBy>
  <cp:revision>49</cp:revision>
  <dcterms:created xsi:type="dcterms:W3CDTF">2014-12-01T18:29:57Z</dcterms:created>
  <dcterms:modified xsi:type="dcterms:W3CDTF">2024-07-17T14:46:24Z</dcterms:modified>
</cp:coreProperties>
</file>