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HTTP </a:t>
            </a:r>
            <a:r>
              <a:rPr lang="en-US" dirty="0" smtClean="0"/>
              <a:t>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Docker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SOAP interaction</a:t>
            </a:r>
            <a:endParaRPr lang="en-US" dirty="0" smtClean="0"/>
          </a:p>
          <a:p>
            <a:r>
              <a:rPr lang="en-US" dirty="0" smtClean="0"/>
              <a:t>Mediation </a:t>
            </a:r>
            <a:r>
              <a:rPr lang="en-US" dirty="0" smtClean="0"/>
              <a:t>flow with SOAP</a:t>
            </a:r>
            <a:endParaRPr lang="en-US" dirty="0" smtClean="0"/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An Open Source SOA and API focused company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 (here)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Computing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</a:t>
            </a:r>
            <a:r>
              <a:rPr lang="mr-IN" sz="2000" dirty="0" smtClean="0">
                <a:ea typeface="ヒラギノ角ゴ ProN W3" charset="0"/>
                <a:cs typeface="ヒラギノ角ゴ ProN W3" charset="0"/>
              </a:rPr>
              <a:t>–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privacy and security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91896"/>
              </p:ext>
            </p:extLst>
          </p:nvPr>
        </p:nvGraphicFramePr>
        <p:xfrm>
          <a:off x="457646" y="1451677"/>
          <a:ext cx="8063510" cy="416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62371"/>
                <a:gridCol w="1563033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Montserrat"/>
                        </a:rPr>
                        <a:t>Docker and </a:t>
                      </a:r>
                      <a:r>
                        <a:rPr lang="en-US" sz="1600" dirty="0" err="1" smtClean="0">
                          <a:latin typeface="Montserrat"/>
                        </a:rPr>
                        <a:t>DevOps</a:t>
                      </a:r>
                      <a:endParaRPr lang="en-US" sz="1600" dirty="0" smtClean="0"/>
                    </a:p>
                    <a:p>
                      <a:endParaRPr lang="en-US" sz="1700" dirty="0" smtClean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Montserrat"/>
                        </a:rPr>
                        <a:t>API Manage-</a:t>
                      </a:r>
                      <a:r>
                        <a:rPr lang="en-US" sz="1700" dirty="0" err="1" smtClean="0">
                          <a:latin typeface="Montserrat"/>
                        </a:rPr>
                        <a:t>ment</a:t>
                      </a:r>
                      <a:endParaRPr lang="en-US" sz="1700" dirty="0" smtClean="0">
                        <a:latin typeface="Montserrat"/>
                      </a:endParaRPr>
                    </a:p>
                    <a:p>
                      <a:endParaRPr lang="en-US" sz="1700" dirty="0" smtClean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</a:t>
                      </a:r>
                      <a:r>
                        <a:rPr lang="en-US" sz="1700" baseline="0" dirty="0" smtClean="0">
                          <a:latin typeface="Montserrat"/>
                        </a:rPr>
                        <a:t>motivation</a:t>
                      </a:r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Description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Advanced </a:t>
                      </a:r>
                      <a:r>
                        <a:rPr lang="en-US" sz="1700" dirty="0" smtClean="0">
                          <a:latin typeface="Montserrat"/>
                        </a:rPr>
                        <a:t>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Async</a:t>
                      </a:r>
                      <a:r>
                        <a:rPr lang="en-US" sz="1700" dirty="0" smtClean="0">
                          <a:latin typeface="Montserrat"/>
                        </a:rPr>
                        <a:t> and Events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79957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Montserrat"/>
                        </a:rPr>
                        <a:t>SOAP and XML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Montserrat"/>
                        </a:rPr>
                        <a:t>Binary / </a:t>
                      </a:r>
                      <a:r>
                        <a:rPr lang="en-US" sz="1700" dirty="0" err="1" smtClean="0">
                          <a:latin typeface="Montserrat"/>
                        </a:rPr>
                        <a:t>gRPC</a:t>
                      </a:r>
                      <a:endParaRPr lang="en-US" sz="1700" dirty="0" smtClean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Montserrat"/>
                        </a:rPr>
                        <a:t>Microservices 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 and Org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REST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based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services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Event based architectures</a:t>
            </a:r>
          </a:p>
          <a:p>
            <a:pPr lvl="1"/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gRPC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and binary protocol based services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Mediation and BPMN flows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SOAP and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WSDL</a:t>
            </a:r>
            <a:endParaRPr lang="en-US" sz="28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Microservices architecture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 Architectures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gRPC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and binary protocols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My aim is to have </a:t>
            </a:r>
            <a:r>
              <a:rPr lang="en-US" sz="2400" b="1" dirty="0" smtClean="0">
                <a:ea typeface="ヒラギノ角ゴ ProN W3" charset="0"/>
                <a:cs typeface="ヒラギノ角ゴ ProN W3" charset="0"/>
              </a:rPr>
              <a:t>more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than is reasonable: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You might even wish to do more at home?!?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2000" dirty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You need to </a:t>
            </a:r>
            <a:r>
              <a:rPr lang="en-US" sz="2000" b="1" i="1" dirty="0" smtClean="0">
                <a:ea typeface="ヒラギノ角ゴ ProN W3" charset="0"/>
                <a:cs typeface="ヒラギノ角ゴ ProN W3" charset="0"/>
              </a:rPr>
              <a:t>think</a:t>
            </a: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 and not just do as I say </a:t>
            </a:r>
            <a:br>
              <a:rPr lang="en-US" sz="2000" i="1" dirty="0" smtClean="0">
                <a:ea typeface="ヒラギノ角ゴ ProN W3" charset="0"/>
                <a:cs typeface="ヒラギノ角ゴ ProN W3" charset="0"/>
              </a:rPr>
            </a:b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to get the most out of them.</a:t>
            </a:r>
          </a:p>
          <a:p>
            <a:pPr marL="400050" lvl="1" indent="0">
              <a:buNone/>
            </a:pP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543</Words>
  <Application>Microsoft Macintosh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293</cp:revision>
  <dcterms:created xsi:type="dcterms:W3CDTF">2012-03-07T10:41:54Z</dcterms:created>
  <dcterms:modified xsi:type="dcterms:W3CDTF">2018-11-29T12:36:42Z</dcterms:modified>
</cp:coreProperties>
</file>