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5" r:id="rId3"/>
    <p:sldId id="287" r:id="rId4"/>
    <p:sldId id="301" r:id="rId5"/>
    <p:sldId id="289" r:id="rId6"/>
    <p:sldId id="290" r:id="rId7"/>
    <p:sldId id="257" r:id="rId8"/>
    <p:sldId id="258" r:id="rId9"/>
    <p:sldId id="281" r:id="rId10"/>
    <p:sldId id="294" r:id="rId11"/>
    <p:sldId id="293" r:id="rId12"/>
    <p:sldId id="282" r:id="rId13"/>
    <p:sldId id="262" r:id="rId14"/>
    <p:sldId id="263" r:id="rId15"/>
    <p:sldId id="292" r:id="rId16"/>
    <p:sldId id="260" r:id="rId17"/>
    <p:sldId id="296" r:id="rId18"/>
    <p:sldId id="297" r:id="rId19"/>
    <p:sldId id="298" r:id="rId20"/>
    <p:sldId id="299" r:id="rId21"/>
    <p:sldId id="300" r:id="rId22"/>
    <p:sldId id="295" r:id="rId23"/>
    <p:sldId id="265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emantle.org/hell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December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8748" y="53510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Maturity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good bad and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POST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/>
              <a:t>Ugly</a:t>
            </a:r>
            <a:endParaRPr lang="en-US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RESTful</a:t>
            </a:r>
            <a:r>
              <a:rPr lang="en-US" dirty="0" smtClean="0"/>
              <a:t> design means proper use of return codes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return codes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5" y="1282700"/>
            <a:ext cx="8169692" cy="4819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020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www.cheat-sheets.org</a:t>
            </a:r>
            <a:r>
              <a:rPr lang="en-US" sz="1100" dirty="0"/>
              <a:t>/saved-copy/http-response-codes-1.pdf</a:t>
            </a:r>
          </a:p>
        </p:txBody>
      </p:sp>
    </p:spTree>
    <p:extLst>
      <p:ext uri="{BB962C8B-B14F-4D97-AF65-F5344CB8AC3E}">
        <p14:creationId xmlns:p14="http://schemas.microsoft.com/office/powerpoint/2010/main" val="150404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9" y="1417638"/>
            <a:ext cx="8197172" cy="48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" y="1911349"/>
            <a:ext cx="8338874" cy="17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REST concepts:</a:t>
            </a:r>
          </a:p>
          <a:p>
            <a:pPr lvl="1"/>
            <a:r>
              <a:rPr lang="en-US" dirty="0" smtClean="0"/>
              <a:t>Use the right VERB</a:t>
            </a:r>
          </a:p>
          <a:p>
            <a:pPr lvl="1"/>
            <a:r>
              <a:rPr lang="en-US" dirty="0" smtClean="0"/>
              <a:t>Use the right return code</a:t>
            </a:r>
          </a:p>
          <a:p>
            <a:pPr lvl="1"/>
            <a:r>
              <a:rPr lang="en-US" dirty="0" smtClean="0"/>
              <a:t>Use well defined media types</a:t>
            </a:r>
          </a:p>
          <a:p>
            <a:pPr lvl="2"/>
            <a:r>
              <a:rPr lang="en-US" dirty="0" smtClean="0"/>
              <a:t>Resource representation</a:t>
            </a:r>
          </a:p>
          <a:p>
            <a:pPr lvl="1"/>
            <a:r>
              <a:rPr lang="en-US" dirty="0" smtClean="0"/>
              <a:t>Use </a:t>
            </a:r>
            <a:r>
              <a:rPr lang="en-US" smtClean="0"/>
              <a:t>hyperlinks for HATEOAS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Purchase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" y="290032"/>
            <a:ext cx="8936381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580" r="30702"/>
          <a:stretch/>
        </p:blipFill>
        <p:spPr>
          <a:xfrm>
            <a:off x="0" y="0"/>
            <a:ext cx="9144000" cy="60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7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URIs, URNs,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http://fremantle.org/hello</a:t>
            </a:r>
            <a:endParaRPr lang="en-US" dirty="0" smtClean="0"/>
          </a:p>
          <a:p>
            <a:pPr lvl="1"/>
            <a:r>
              <a:rPr lang="en-US" dirty="0" smtClean="0"/>
              <a:t>Is it a URI? URL? 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</a:t>
            </a:r>
            <a:r>
              <a:rPr lang="en-US" b="1" i="1" dirty="0" smtClean="0"/>
              <a:t>Architectural Style </a:t>
            </a:r>
            <a:r>
              <a:rPr lang="en-US" dirty="0" smtClean="0"/>
              <a:t>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</a:t>
            </a:r>
            <a:r>
              <a:rPr lang="en-US" dirty="0" smtClean="0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936</Words>
  <Application>Microsoft Macintosh PowerPoint</Application>
  <PresentationFormat>On-screen Show (4:3)</PresentationFormat>
  <Paragraphs>140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Understanding HTTP  and REST</vt:lpstr>
      <vt:lpstr>World Wide Web</vt:lpstr>
      <vt:lpstr>HTTP</vt:lpstr>
      <vt:lpstr>PowerPoint Presentation</vt:lpstr>
      <vt:lpstr>HTTP “Verbs”</vt:lpstr>
      <vt:lpstr>URIs, URNs, URLs</vt:lpstr>
      <vt:lpstr>Examples of Design Patterns</vt:lpstr>
      <vt:lpstr>REST is a design pattern</vt:lpstr>
      <vt:lpstr>Resource Oriented Architecture</vt:lpstr>
      <vt:lpstr>Richardson’s Maturity Model</vt:lpstr>
      <vt:lpstr>HTTP good bad and ugly</vt:lpstr>
      <vt:lpstr>PUT vs POST</vt:lpstr>
      <vt:lpstr>Resource Representations and States</vt:lpstr>
      <vt:lpstr>Hypertext as the Engine of Application State</vt:lpstr>
      <vt:lpstr>REST description</vt:lpstr>
      <vt:lpstr>JSON</vt:lpstr>
      <vt:lpstr>Return codes</vt:lpstr>
      <vt:lpstr>HTTP return codes</vt:lpstr>
      <vt:lpstr>Client Error Codes</vt:lpstr>
      <vt:lpstr>Server Error Codes</vt:lpstr>
      <vt:lpstr>Summary</vt:lpstr>
      <vt:lpstr>Our sample Purchase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263</cp:revision>
  <cp:lastPrinted>2012-12-18T09:23:16Z</cp:lastPrinted>
  <dcterms:created xsi:type="dcterms:W3CDTF">2012-03-07T10:41:54Z</dcterms:created>
  <dcterms:modified xsi:type="dcterms:W3CDTF">2018-11-28T20:14:14Z</dcterms:modified>
</cp:coreProperties>
</file>