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82" r:id="rId5"/>
    <p:sldId id="262" r:id="rId6"/>
    <p:sldId id="260" r:id="rId7"/>
    <p:sldId id="261" r:id="rId8"/>
    <p:sldId id="275" r:id="rId9"/>
    <p:sldId id="263" r:id="rId10"/>
    <p:sldId id="264" r:id="rId11"/>
    <p:sldId id="265" r:id="rId12"/>
    <p:sldId id="281" r:id="rId13"/>
    <p:sldId id="280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Conclusions, Evolution of SOA, 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r>
              <a:rPr lang="en-US" dirty="0" smtClean="0"/>
              <a:t>How do you maintain a running application when it depends on 10s, 100s or 1000s of remote services?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" y="990600"/>
            <a:ext cx="9144000" cy="4869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52"/>
            <a:ext cx="9144000" cy="3966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Granularity of Services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Monolith First? </a:t>
            </a:r>
            <a:r>
              <a:rPr lang="en-US" dirty="0" err="1" smtClean="0"/>
              <a:t>Microservice</a:t>
            </a:r>
            <a:r>
              <a:rPr lang="en-US" dirty="0" smtClean="0"/>
              <a:t> First?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microservices</a:t>
            </a:r>
            <a:r>
              <a:rPr lang="en-US" dirty="0" smtClean="0"/>
              <a:t> and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232</Words>
  <Application>Microsoft Macintosh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Conclusions, Evolution of SOA, Futures</vt:lpstr>
      <vt:lpstr>PowerPoint Presentation</vt:lpstr>
      <vt:lpstr>Traditional SOA</vt:lpstr>
      <vt:lpstr>PowerPoint Presentation</vt:lpstr>
      <vt:lpstr>SOAP and WS-*</vt:lpstr>
      <vt:lpstr>REST</vt:lpstr>
      <vt:lpstr>HATEOAS</vt:lpstr>
      <vt:lpstr>PowerPoint Presentation</vt:lpstr>
      <vt:lpstr>Design Governance</vt:lpstr>
      <vt:lpstr>Runtime Governance</vt:lpstr>
      <vt:lpstr>Services vs APIs</vt:lpstr>
      <vt:lpstr>PowerPoint Presentation</vt:lpstr>
      <vt:lpstr>PowerPoint Presentation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290</cp:revision>
  <dcterms:created xsi:type="dcterms:W3CDTF">2012-03-07T10:41:54Z</dcterms:created>
  <dcterms:modified xsi:type="dcterms:W3CDTF">2018-11-28T20:06:44Z</dcterms:modified>
</cp:coreProperties>
</file>