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9CF22E03-0D74-C343-92D9-3E4D51E55565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13AFFE05-582B-7741-9678-FB9B39A3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Digital Government </a:t>
            </a:r>
          </a:p>
          <a:p>
            <a:pPr lvl="1"/>
            <a:r>
              <a:rPr lang="en-US" sz="2000" dirty="0" smtClean="0"/>
              <a:t>“Digital by Design”</a:t>
            </a:r>
          </a:p>
          <a:p>
            <a:pPr lvl="2"/>
            <a:r>
              <a:rPr lang="en-US" sz="1800" dirty="0" smtClean="0"/>
              <a:t>Give every citizen digital access to all government services</a:t>
            </a:r>
          </a:p>
          <a:p>
            <a:pPr lvl="1"/>
            <a:r>
              <a:rPr lang="en-US" sz="2000" dirty="0" smtClean="0"/>
              <a:t>Simplify user experience</a:t>
            </a:r>
          </a:p>
          <a:p>
            <a:pPr lvl="2"/>
            <a:r>
              <a:rPr lang="en-US" sz="1800" dirty="0" smtClean="0"/>
              <a:t>Changing address, name, sex, status</a:t>
            </a:r>
          </a:p>
          <a:p>
            <a:pPr lvl="1"/>
            <a:r>
              <a:rPr lang="en-US" sz="2000" dirty="0" smtClean="0"/>
              <a:t>Improve scalability and flexibility</a:t>
            </a:r>
          </a:p>
          <a:p>
            <a:pPr lvl="1"/>
            <a:r>
              <a:rPr lang="en-US" sz="2000" dirty="0" smtClean="0"/>
              <a:t>Migrate away from </a:t>
            </a:r>
            <a:r>
              <a:rPr lang="en-US" sz="2000" smtClean="0"/>
              <a:t>monolithic </a:t>
            </a:r>
            <a:r>
              <a:rPr lang="en-US" sz="2000" smtClean="0"/>
              <a:t>systems</a:t>
            </a:r>
            <a:br>
              <a:rPr lang="en-US" sz="2000" smtClean="0"/>
            </a:br>
            <a:endParaRPr lang="en-US" sz="2000" dirty="0" smtClean="0"/>
          </a:p>
          <a:p>
            <a:r>
              <a:rPr lang="en-US" sz="2400" dirty="0" smtClean="0"/>
              <a:t>Thin slice: 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esign a system to support users updating their address once and every department being able to access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45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Design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</cp:revision>
  <dcterms:created xsi:type="dcterms:W3CDTF">2015-09-24T08:05:08Z</dcterms:created>
  <dcterms:modified xsi:type="dcterms:W3CDTF">2016-06-10T15:31:25Z</dcterms:modified>
</cp:coreProperties>
</file>