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324" r:id="rId36"/>
    <p:sldId id="325" r:id="rId37"/>
    <p:sldId id="326" r:id="rId38"/>
    <p:sldId id="327" r:id="rId39"/>
    <p:sldId id="290" r:id="rId40"/>
    <p:sldId id="291" r:id="rId41"/>
    <p:sldId id="322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sync</a:t>
            </a:r>
          </a:p>
          <a:p>
            <a:r>
              <a:rPr lang="en-US" dirty="0" smtClean="0"/>
              <a:t>The web uses cookies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servers:</a:t>
            </a:r>
          </a:p>
          <a:p>
            <a:pPr lvl="1"/>
            <a:r>
              <a:rPr lang="en-US" dirty="0" smtClean="0"/>
              <a:t>The client keeps a cookie, which is the key to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The 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HTCPCP 1.0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6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852"/>
            <a:ext cx="9144000" cy="1653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2640"/>
            <a:ext cx="9144000" cy="1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Facebook developed language </a:t>
            </a:r>
          </a:p>
          <a:p>
            <a:r>
              <a:rPr lang="en-US" dirty="0" smtClean="0"/>
              <a:t>Supports getting many resources with a single call</a:t>
            </a:r>
          </a:p>
          <a:p>
            <a:r>
              <a:rPr lang="en-US" dirty="0" smtClean="0"/>
              <a:t>Allows the caller to specify what data is needed</a:t>
            </a:r>
          </a:p>
          <a:p>
            <a:r>
              <a:rPr lang="en-US" dirty="0" smtClean="0"/>
              <a:t>A single endpoint to access multiple resources with a well defined type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00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Command Query Responsibility Separation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87" y="1417638"/>
            <a:ext cx="6917199" cy="50385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6032" y="6491967"/>
            <a:ext cx="417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martinfowler.com</a:t>
            </a:r>
            <a:r>
              <a:rPr lang="en-US" dirty="0"/>
              <a:t>/</a:t>
            </a:r>
            <a:r>
              <a:rPr lang="en-US" dirty="0" err="1"/>
              <a:t>bliki</a:t>
            </a:r>
            <a:r>
              <a:rPr lang="en-US" dirty="0"/>
              <a:t>/</a:t>
            </a:r>
            <a:r>
              <a:rPr lang="en-US" dirty="0" err="1"/>
              <a:t>CQRS.html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4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Cacheing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network systems often rely on cacheing</a:t>
            </a:r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29"/>
            <a:ext cx="8229600" cy="1143000"/>
          </a:xfrm>
        </p:spPr>
        <p:txBody>
          <a:bodyPr/>
          <a:lstStyle/>
          <a:p>
            <a:r>
              <a:rPr lang="en-US" dirty="0" smtClean="0"/>
              <a:t>HTTP cacheing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1158</Words>
  <Application>Microsoft Macintosh PowerPoint</Application>
  <PresentationFormat>On-screen Show (4:3)</PresentationFormat>
  <Paragraphs>248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HTCPCP 1.0</vt:lpstr>
      <vt:lpstr>GraphQL</vt:lpstr>
      <vt:lpstr>GraphQL</vt:lpstr>
      <vt:lpstr>Command Query Responsibility Separation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273</cp:revision>
  <cp:lastPrinted>2012-12-18T09:23:16Z</cp:lastPrinted>
  <dcterms:created xsi:type="dcterms:W3CDTF">2012-03-07T10:41:54Z</dcterms:created>
  <dcterms:modified xsi:type="dcterms:W3CDTF">2017-12-19T06:10:40Z</dcterms:modified>
</cp:coreProperties>
</file>