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00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85" r:id="rId14"/>
    <p:sldId id="293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8" r:id="rId23"/>
    <p:sldId id="279" r:id="rId24"/>
    <p:sldId id="294" r:id="rId25"/>
    <p:sldId id="295" r:id="rId26"/>
    <p:sldId id="296" r:id="rId27"/>
    <p:sldId id="297" r:id="rId28"/>
    <p:sldId id="298" r:id="rId29"/>
    <p:sldId id="299" r:id="rId30"/>
    <p:sldId id="281" r:id="rId31"/>
    <p:sldId id="282" r:id="rId32"/>
    <p:sldId id="301" r:id="rId33"/>
    <p:sldId id="302" r:id="rId34"/>
    <p:sldId id="303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integration and mediation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on SOA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7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 software architecture</a:t>
            </a:r>
          </a:p>
          <a:p>
            <a:pPr lvl="1"/>
            <a:r>
              <a:rPr lang="en-US" smtClean="0"/>
              <a:t>A logical intermediary through which every message flows</a:t>
            </a:r>
          </a:p>
          <a:p>
            <a:pPr lvl="1"/>
            <a:r>
              <a:rPr lang="en-US" smtClean="0"/>
              <a:t>Offers a policy based approach to decide what to do to each message or interaction</a:t>
            </a:r>
          </a:p>
          <a:p>
            <a:r>
              <a:rPr lang="en-US" smtClean="0"/>
              <a:t>The benefits of the gateway model</a:t>
            </a:r>
          </a:p>
          <a:p>
            <a:pPr lvl="1"/>
            <a:r>
              <a:rPr lang="en-US" smtClean="0"/>
              <a:t>Without a physical hub and spoke</a:t>
            </a:r>
          </a:p>
          <a:p>
            <a:r>
              <a:rPr lang="en-US" smtClean="0"/>
              <a:t>Many vendors offer ESB products</a:t>
            </a:r>
          </a:p>
          <a:p>
            <a:pPr lvl="1"/>
            <a:r>
              <a:rPr lang="en-US" smtClean="0"/>
              <a:t>Often a layer over an existing messaging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85000" lnSpcReduction="100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How does mediation / integration fit into </a:t>
            </a:r>
            <a:r>
              <a:rPr lang="en-US" sz="3200" dirty="0" err="1" smtClean="0"/>
              <a:t>Microservices</a:t>
            </a:r>
            <a:r>
              <a:rPr lang="en-US" sz="3200" dirty="0"/>
              <a:t> </a:t>
            </a:r>
            <a:r>
              <a:rPr lang="en-US" sz="3200" dirty="0" smtClean="0"/>
              <a:t>/ Containers?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view:</a:t>
            </a:r>
          </a:p>
          <a:p>
            <a:pPr lvl="1"/>
            <a:r>
              <a:rPr lang="en-US" dirty="0" smtClean="0"/>
              <a:t>Smart endpoints and dumb pipes</a:t>
            </a:r>
          </a:p>
          <a:p>
            <a:r>
              <a:rPr lang="en-US" dirty="0" smtClean="0"/>
              <a:t>Another approach</a:t>
            </a:r>
          </a:p>
          <a:p>
            <a:pPr lvl="1"/>
            <a:r>
              <a:rPr lang="en-US" dirty="0" smtClean="0"/>
              <a:t>Micro-integrations</a:t>
            </a:r>
          </a:p>
          <a:p>
            <a:pPr lvl="1"/>
            <a:r>
              <a:rPr lang="en-US" dirty="0" smtClean="0"/>
              <a:t>Each container just handles a single flow</a:t>
            </a:r>
          </a:p>
          <a:p>
            <a:pPr lvl="1"/>
            <a:r>
              <a:rPr lang="en-US" dirty="0" smtClean="0"/>
              <a:t>Apache Camel with Java DSL is good for this</a:t>
            </a:r>
          </a:p>
          <a:p>
            <a:pPr lvl="2"/>
            <a:r>
              <a:rPr lang="en-US" dirty="0" smtClean="0"/>
              <a:t>In some scenarios</a:t>
            </a:r>
          </a:p>
          <a:p>
            <a:r>
              <a:rPr lang="en-US" dirty="0" smtClean="0"/>
              <a:t>Where is the canonical model in this world?</a:t>
            </a:r>
          </a:p>
          <a:p>
            <a:r>
              <a:rPr lang="en-US" dirty="0" smtClean="0"/>
              <a:t>Do we still need declarative languages with better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1640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Ballerina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integration language and framework for </a:t>
            </a:r>
            <a:r>
              <a:rPr lang="en-US" dirty="0" err="1" smtClean="0"/>
              <a:t>Microservices</a:t>
            </a:r>
            <a:r>
              <a:rPr lang="en-US" dirty="0" smtClean="0"/>
              <a:t>, </a:t>
            </a:r>
            <a:r>
              <a:rPr lang="en-US" dirty="0" err="1" smtClean="0"/>
              <a:t>RESTful</a:t>
            </a:r>
            <a:r>
              <a:rPr lang="en-US" dirty="0" smtClean="0"/>
              <a:t> SOA</a:t>
            </a:r>
          </a:p>
          <a:p>
            <a:r>
              <a:rPr lang="en-US" dirty="0" smtClean="0"/>
              <a:t>Based on Swagger and Sequence Diagrams</a:t>
            </a:r>
          </a:p>
          <a:p>
            <a:r>
              <a:rPr lang="en-US" dirty="0" smtClean="0"/>
              <a:t>Textual and graphical are 100% interchangeable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ballerinalang.org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8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Ballerina diagram and language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093"/>
            <a:ext cx="3783789" cy="3129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172" y="1540476"/>
            <a:ext cx="3705794" cy="43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876</Words>
  <Application>Microsoft Macintosh PowerPoint</Application>
  <PresentationFormat>On-screen Show (4:3)</PresentationFormat>
  <Paragraphs>209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SOA integration and mediation</vt:lpstr>
      <vt:lpstr>Recap on SOA model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High Performance and Stability</vt:lpstr>
      <vt:lpstr>High Availability and Scalability</vt:lpstr>
      <vt:lpstr>How does mediation / integration fit into Microservices / Containers?</vt:lpstr>
      <vt:lpstr>Ballerina Language</vt:lpstr>
      <vt:lpstr>Ballerina diagram and language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274</cp:revision>
  <dcterms:created xsi:type="dcterms:W3CDTF">2012-03-07T10:41:54Z</dcterms:created>
  <dcterms:modified xsi:type="dcterms:W3CDTF">2017-12-19T06:04:22Z</dcterms:modified>
</cp:coreProperties>
</file>