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c7f0989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c7f0989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g.uber.com/trip-data-squeeze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shay/jvm-serializers/wiki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83520"/>
            <a:ext cx="7010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dirty="0" smtClean="0"/>
              <a:t> over HTTP/2</a:t>
            </a:r>
          </a:p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One-way</a:t>
            </a:r>
          </a:p>
          <a:p>
            <a:pPr lvl="1"/>
            <a:r>
              <a:rPr lang="en-US" dirty="0" smtClean="0"/>
              <a:t>Request-Response</a:t>
            </a:r>
          </a:p>
          <a:p>
            <a:pPr lvl="1"/>
            <a:r>
              <a:rPr lang="en-US" dirty="0" smtClean="0"/>
              <a:t>Request-Stream Response</a:t>
            </a:r>
          </a:p>
          <a:p>
            <a:pPr lvl="1"/>
            <a:r>
              <a:rPr lang="en-US" dirty="0" smtClean="0"/>
              <a:t>Bidirectional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r>
              <a:rPr lang="en-US" dirty="0" smtClean="0"/>
              <a:t> Language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9100"/>
            <a:ext cx="8001000" cy="347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05" y="5504302"/>
            <a:ext cx="2291051" cy="425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8750" y="5421704"/>
            <a:ext cx="9159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Regular"/>
                <a:cs typeface="Quicksand Regular"/>
              </a:rPr>
              <a:t>and</a:t>
            </a:r>
            <a:endParaRPr lang="en-US" sz="3200" dirty="0">
              <a:latin typeface="Quicksand Regular"/>
              <a:cs typeface="Quicksa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037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364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" y="185033"/>
            <a:ext cx="9078113" cy="4775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https://in.pycon.org/cfp/2017/proposals/boosting-python-web-applications-with-protocol-buffers-and-grpc~egQZb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4"/>
          <p:cNvSpPr txBox="1"/>
          <p:nvPr/>
        </p:nvSpPr>
        <p:spPr>
          <a:xfrm>
            <a:off x="213134" y="268900"/>
            <a:ext cx="6038326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Ballerina</a:t>
            </a:r>
            <a:r>
              <a:rPr lang="en-US" sz="4000" dirty="0" smtClean="0"/>
              <a:t> and </a:t>
            </a:r>
            <a:r>
              <a:rPr lang="en-US" sz="4000" dirty="0" err="1" smtClean="0"/>
              <a:t>gRPC</a:t>
            </a:r>
            <a:r>
              <a:rPr lang="en" sz="4000" dirty="0" smtClean="0"/>
              <a:t> </a:t>
            </a:r>
            <a:endParaRPr sz="4000" dirty="0"/>
          </a:p>
        </p:txBody>
      </p:sp>
      <p:sp>
        <p:nvSpPr>
          <p:cNvPr id="402" name="Google Shape;402;p74"/>
          <p:cNvSpPr txBox="1"/>
          <p:nvPr/>
        </p:nvSpPr>
        <p:spPr>
          <a:xfrm>
            <a:off x="5089400" y="1574567"/>
            <a:ext cx="38424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creates this .proto</a:t>
            </a:r>
            <a:endParaRPr/>
          </a:p>
        </p:txBody>
      </p:sp>
      <p:pic>
        <p:nvPicPr>
          <p:cNvPr id="6" name="Google Shape;39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1574567"/>
            <a:ext cx="4949149" cy="36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0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150" y="2282941"/>
            <a:ext cx="3924525" cy="2042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6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Serialisation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memory needs to be stored on disk or transferred over the wire</a:t>
            </a:r>
          </a:p>
          <a:p>
            <a:r>
              <a:rPr lang="en-US" dirty="0" smtClean="0"/>
              <a:t>Lots of different approaches: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MsgPack</a:t>
            </a:r>
            <a:endParaRPr lang="en-US" dirty="0" smtClean="0"/>
          </a:p>
          <a:p>
            <a:pPr lvl="1"/>
            <a:r>
              <a:rPr lang="en-US" dirty="0" smtClean="0"/>
              <a:t>Thrift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7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9519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&lt;book&gt;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</a:t>
            </a:r>
            <a:r>
              <a:rPr lang="en-US" sz="1600" dirty="0" err="1">
                <a:latin typeface="Consolas"/>
                <a:cs typeface="Consolas"/>
              </a:rPr>
              <a:t>isbn</a:t>
            </a:r>
            <a:r>
              <a:rPr lang="en-US" sz="1600" dirty="0">
                <a:latin typeface="Consolas"/>
                <a:cs typeface="Consolas"/>
              </a:rPr>
              <a:t>&gt;9780262510875&lt;/</a:t>
            </a:r>
            <a:r>
              <a:rPr lang="en-US" sz="1600" dirty="0" err="1">
                <a:latin typeface="Consolas"/>
                <a:cs typeface="Consolas"/>
              </a:rPr>
              <a:t>isbn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&lt;title&gt;Structure and Interpretation of Computer Programs - 2nd </a:t>
            </a:r>
            <a:r>
              <a:rPr lang="en-US" sz="1600" dirty="0" smtClean="0">
                <a:latin typeface="Consolas"/>
                <a:cs typeface="Consolas"/>
              </a:rPr>
              <a:t>Edition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>
                <a:latin typeface="Consolas"/>
                <a:cs typeface="Consolas"/>
              </a:rPr>
              <a:t>/title&gt;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7195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isbn</a:t>
            </a:r>
            <a:r>
              <a:rPr lang="en-US" dirty="0" smtClean="0">
                <a:latin typeface="Consolas"/>
                <a:cs typeface="Consolas"/>
              </a:rPr>
              <a:t>": 9780262510875,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"title"</a:t>
            </a:r>
            <a:r>
              <a:rPr lang="en-US" dirty="0">
                <a:latin typeface="Consolas"/>
                <a:cs typeface="Consolas"/>
              </a:rPr>
              <a:t>: "Structure and Interpretation of Computer Programs - 2nd </a:t>
            </a:r>
            <a:r>
              <a:rPr lang="en-US" dirty="0" smtClean="0">
                <a:latin typeface="Consolas"/>
                <a:cs typeface="Consolas"/>
              </a:rPr>
              <a:t>Edition”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7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MsgPack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673"/>
            <a:ext cx="9144000" cy="45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Thrift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28" y="3726233"/>
            <a:ext cx="64389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Programmer’s Guide to Apache Thrift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49" y="1047749"/>
            <a:ext cx="3613667" cy="25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9144000" cy="38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https://eng.uber.com/trip-data-squeeze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82" y="1187478"/>
            <a:ext cx="5042691" cy="49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performance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https://github.com/eishay/jvm-serializers/</a:t>
            </a:r>
            <a:r>
              <a:rPr lang="en-US" sz="2000" dirty="0" smtClean="0">
                <a:hlinkClick r:id="rId2"/>
              </a:rPr>
              <a:t>wiki</a:t>
            </a:r>
            <a:r>
              <a:rPr lang="en-US" sz="20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762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161</Words>
  <Application>Microsoft Macintosh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Binary protocols</vt:lpstr>
      <vt:lpstr>Data Serialisation</vt:lpstr>
      <vt:lpstr>XML</vt:lpstr>
      <vt:lpstr>JSON</vt:lpstr>
      <vt:lpstr>MsgPack</vt:lpstr>
      <vt:lpstr>Apache Thrift </vt:lpstr>
      <vt:lpstr>ProtoBuf</vt:lpstr>
      <vt:lpstr>Performance https://eng.uber.com/trip-data-squeeze/ </vt:lpstr>
      <vt:lpstr>More performance https://github.com/eishay/jvm-serializers/wiki </vt:lpstr>
      <vt:lpstr>gRPC</vt:lpstr>
      <vt:lpstr>gRPC</vt:lpstr>
      <vt:lpstr>gRPC Language Support</vt:lpstr>
      <vt:lpstr>PowerPoint Presentation</vt:lpstr>
      <vt:lpstr>PowerPoint Presentation</vt:lpstr>
      <vt:lpstr>PowerPoint Presentation</vt:lpstr>
      <vt:lpstr>Questions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326</cp:revision>
  <dcterms:created xsi:type="dcterms:W3CDTF">2012-03-07T10:41:54Z</dcterms:created>
  <dcterms:modified xsi:type="dcterms:W3CDTF">2018-11-28T20:11:12Z</dcterms:modified>
</cp:coreProperties>
</file>