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</a:t>
            </a:r>
            <a:r>
              <a:rPr lang="en-US" dirty="0" smtClean="0">
                <a:latin typeface="Lucida Sans Typewriter"/>
                <a:cs typeface="Lucida Sans Typewriter"/>
              </a:rPr>
              <a:t>.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r>
              <a:rPr lang="en-US" dirty="0" smtClean="0">
                <a:latin typeface="Lucida Sans Typewriter"/>
                <a:cs typeface="Lucida Sans Typewriter"/>
              </a:rPr>
              <a:t>	</a:t>
            </a:r>
            <a:r>
              <a:rPr lang="en-US" i="1" dirty="0" smtClean="0">
                <a:latin typeface="Lucida Sans Typewriter"/>
                <a:cs typeface="Lucida Sans Typewriter"/>
              </a:rPr>
              <a:t>entity(</a:t>
            </a:r>
            <a:r>
              <a:rPr lang="en-US" i="1" dirty="0" err="1" smtClean="0">
                <a:latin typeface="Lucida Sans Typewriter"/>
                <a:cs typeface="Lucida Sans Typewriter"/>
              </a:rPr>
              <a:t>response_body</a:t>
            </a:r>
            <a:r>
              <a:rPr lang="en-US" i="1" dirty="0" smtClean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</a:t>
            </a:r>
            <a:r>
              <a:rPr lang="en-US" dirty="0" smtClean="0">
                <a:latin typeface="Lucida Sans Typewriter"/>
                <a:cs typeface="Lucida Sans Typewriter"/>
              </a:rPr>
              <a:t>;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frameworks</a:t>
            </a:r>
            <a:br>
              <a:rPr lang="en-US" dirty="0" smtClean="0"/>
            </a:br>
            <a:r>
              <a:rPr lang="en-US" i="1" dirty="0" smtClean="0"/>
              <a:t>Too many to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Bauhaus 93"/>
                <a:cs typeface="Bauhaus 93"/>
              </a:rPr>
              <a:t>ymmv</a:t>
            </a:r>
            <a:endParaRPr lang="en-US" sz="13800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1424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dcterms:created xsi:type="dcterms:W3CDTF">2012-03-07T10:41:54Z</dcterms:created>
  <dcterms:modified xsi:type="dcterms:W3CDTF">2017-05-23T07:13:20Z</dcterms:modified>
</cp:coreProperties>
</file>