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71" r:id="rId6"/>
    <p:sldId id="263" r:id="rId7"/>
    <p:sldId id="265" r:id="rId8"/>
    <p:sldId id="267" r:id="rId9"/>
    <p:sldId id="258" r:id="rId10"/>
    <p:sldId id="259" r:id="rId11"/>
    <p:sldId id="260" r:id="rId12"/>
    <p:sldId id="268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25/05/17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zdnet.com/blog/hinchcliffe/running-your-soa-like-a-web-startup/5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 and virtualisation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Key issuing and management </a:t>
            </a:r>
          </a:p>
          <a:p>
            <a:pPr lvl="1"/>
            <a:r>
              <a:rPr lang="en-US" dirty="0" smtClean="0"/>
              <a:t>Transparent OAuth2 </a:t>
            </a:r>
          </a:p>
          <a:p>
            <a:r>
              <a:rPr lang="en-US" dirty="0" smtClean="0"/>
              <a:t>Workflows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n-boarding, subscription, approval</a:t>
            </a:r>
          </a:p>
          <a:p>
            <a:r>
              <a:rPr lang="en-US" dirty="0" smtClean="0"/>
              <a:t>Throttling and monetisation</a:t>
            </a:r>
          </a:p>
          <a:p>
            <a:r>
              <a:rPr lang="en-US" dirty="0" smtClean="0"/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statistics</a:t>
            </a:r>
            <a:br>
              <a:rPr lang="en-US" dirty="0" smtClean="0"/>
            </a:br>
            <a:r>
              <a:rPr lang="en-US" dirty="0" smtClean="0"/>
              <a:t>3 </a:t>
            </a:r>
            <a:r>
              <a:rPr lang="en-US" smtClean="0"/>
              <a:t>years old!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646325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Montserrat"/>
                <a:cs typeface="Montserra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Montserrat"/>
                <a:cs typeface="Montserrat"/>
                <a:hlinkClick r:id="rId3"/>
              </a:rPr>
              <a:t>525</a:t>
            </a:r>
            <a:r>
              <a:rPr lang="en-US" dirty="0" smtClean="0">
                <a:latin typeface="Montserrat"/>
                <a:cs typeface="Montserrat"/>
              </a:rPr>
              <a:t> </a:t>
            </a:r>
            <a:endParaRPr lang="en-US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>
            <a:normAutofit fontScale="90000"/>
          </a:bodyPr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330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PowerPoint Presentation</vt:lpstr>
      <vt:lpstr>Some statistics 3 years old!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benefits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cp:lastPrinted>2012-12-18T09:27:46Z</cp:lastPrinted>
  <dcterms:created xsi:type="dcterms:W3CDTF">2012-03-07T10:41:54Z</dcterms:created>
  <dcterms:modified xsi:type="dcterms:W3CDTF">2017-05-25T12:06:30Z</dcterms:modified>
</cp:coreProperties>
</file>