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75404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HTTP server and client</a:t>
            </a:r>
          </a:p>
          <a:p>
            <a:r>
              <a:rPr lang="en-US" dirty="0" smtClean="0"/>
              <a:t>SOAP server and client</a:t>
            </a:r>
          </a:p>
          <a:p>
            <a:r>
              <a:rPr lang="en-US" dirty="0" smtClean="0"/>
              <a:t>HTTP service in Java</a:t>
            </a:r>
          </a:p>
          <a:p>
            <a:r>
              <a:rPr lang="en-US" dirty="0" smtClean="0"/>
              <a:t>Evolving the Richardson Maturity Model towards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deployment</a:t>
            </a:r>
          </a:p>
          <a:p>
            <a:r>
              <a:rPr lang="en-US" dirty="0" smtClean="0"/>
              <a:t>Mediation flows</a:t>
            </a:r>
          </a:p>
          <a:p>
            <a:r>
              <a:rPr lang="en-US" dirty="0" smtClean="0"/>
              <a:t>SSL and OAuth2 security </a:t>
            </a:r>
          </a:p>
          <a:p>
            <a:r>
              <a:rPr lang="en-US" dirty="0" smtClean="0"/>
              <a:t>API Management and Analytics</a:t>
            </a:r>
          </a:p>
          <a:p>
            <a:r>
              <a:rPr lang="en-US" dirty="0" smtClean="0"/>
              <a:t>BPMN workflows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some bonus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Richardson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Webber et al,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REST in Practice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(O’Reilly, 2010)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Fielding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sz="2000" b="1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Please keep mobile phones silent or better still turned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off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If you have improvements or bug reports, please submit issues or pull requests:</a:t>
            </a:r>
          </a:p>
          <a:p>
            <a:pPr lvl="1"/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https://github.com/pzfreo/ox-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soa2/</a:t>
            </a:r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issues/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new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An Open Source SOA and API focused company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Computation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in Computing</a:t>
            </a:r>
            <a:br>
              <a:rPr lang="en-US" sz="2000" dirty="0" smtClean="0">
                <a:ea typeface="ヒラギノ角ゴ ProN W3" charset="0"/>
                <a:cs typeface="ヒラギノ角ゴ ProN W3" charset="0"/>
              </a:rPr>
            </a:br>
            <a:endParaRPr lang="en-US" sz="2000" dirty="0" smtClean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685235"/>
              </p:ext>
            </p:extLst>
          </p:nvPr>
        </p:nvGraphicFramePr>
        <p:xfrm>
          <a:off x="457646" y="1172857"/>
          <a:ext cx="8063510" cy="42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Monday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Tuesday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Wednesday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Thursday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Friday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Microservices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Security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Design Exercise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Case</a:t>
                      </a:r>
                      <a:r>
                        <a:rPr lang="en-US" sz="1700" baseline="0" dirty="0" smtClean="0">
                          <a:latin typeface="Montserrat"/>
                        </a:rPr>
                        <a:t> Studies and motivation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example</a:t>
                      </a:r>
                      <a:r>
                        <a:rPr lang="en-US" sz="1700" baseline="0" dirty="0" smtClean="0">
                          <a:latin typeface="Montserrat"/>
                        </a:rPr>
                        <a:t> flow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Docker</a:t>
                      </a:r>
                      <a:r>
                        <a:rPr lang="en-US" sz="1700" dirty="0" smtClean="0">
                          <a:latin typeface="Montserrat"/>
                        </a:rPr>
                        <a:t>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Governance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History and futures</a:t>
                      </a:r>
                    </a:p>
                    <a:p>
                      <a:endParaRPr lang="en-US" sz="1700" dirty="0" smtClean="0">
                        <a:latin typeface="Montserrat"/>
                      </a:endParaRP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Conclusions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and WSDL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Evolving</a:t>
                      </a:r>
                      <a:r>
                        <a:rPr lang="en-US" sz="1700" baseline="0" dirty="0" smtClean="0">
                          <a:latin typeface="Montserrat"/>
                        </a:rPr>
                        <a:t> REST</a:t>
                      </a:r>
                    </a:p>
                    <a:p>
                      <a:r>
                        <a:rPr lang="en-US" sz="1700" baseline="0" dirty="0" err="1" smtClean="0">
                          <a:latin typeface="Montserrat"/>
                        </a:rPr>
                        <a:t>practicals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DevOps</a:t>
                      </a:r>
                      <a:r>
                        <a:rPr lang="en-US" sz="1700" dirty="0" smtClean="0">
                          <a:latin typeface="Montserrat"/>
                        </a:rPr>
                        <a:t>, deployment,</a:t>
                      </a: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API 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Implementation 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Advanced REST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Integration</a:t>
                      </a:r>
                      <a:r>
                        <a:rPr lang="en-US" sz="1700" baseline="0" dirty="0" smtClean="0">
                          <a:latin typeface="Montserrat"/>
                        </a:rPr>
                        <a:t> and Mediation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Composition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9" y="1193801"/>
            <a:ext cx="8409917" cy="41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Apologies for the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lot!</a:t>
            </a:r>
          </a:p>
          <a:p>
            <a:pPr lvl="1"/>
            <a:r>
              <a:rPr lang="en-US" dirty="0" err="1" smtClean="0"/>
              <a:t>Microservices</a:t>
            </a:r>
            <a:r>
              <a:rPr lang="en-US" dirty="0" smtClean="0"/>
              <a:t>, SOA, </a:t>
            </a:r>
            <a:r>
              <a:rPr lang="en-US" dirty="0" err="1" smtClean="0"/>
              <a:t>DevOps</a:t>
            </a:r>
            <a:r>
              <a:rPr lang="en-US" dirty="0" smtClean="0"/>
              <a:t>, REST, SOAP, WSDL, Swagger, JSON, XML, OAuth2, TLS,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Please ask if I fail to explain an acronym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2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1430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To understand: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Benefits and challenges of SOA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Services,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and APIs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Security models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Mediation, Composition, Governance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Implementation of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SOAP and REST based services</a:t>
            </a:r>
          </a:p>
          <a:p>
            <a:pPr lvl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endParaRPr lang="en-US" sz="2400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Mediation and BPMN flows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OAuth2 and SSL secured services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API Gateways and clients</a:t>
            </a:r>
          </a:p>
          <a:p>
            <a:pPr lvl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Pre-requisites</a:t>
            </a:r>
            <a:br>
              <a:rPr lang="en-US" dirty="0" smtClean="0"/>
            </a:br>
            <a:r>
              <a:rPr lang="en-US" sz="3100" dirty="0" smtClean="0"/>
              <a:t>(Some familiarity required)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Java, Node, Python</a:t>
            </a:r>
          </a:p>
          <a:p>
            <a:r>
              <a:rPr lang="en-US" dirty="0" smtClean="0"/>
              <a:t>Data formats: JSON and XML</a:t>
            </a:r>
          </a:p>
          <a:p>
            <a:r>
              <a:rPr lang="en-US" dirty="0" smtClean="0"/>
              <a:t>Tools: Unix shell, Eclipse, Text editors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Overview and course outline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Case studies and motivations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and WSDL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Implementation technologies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introduction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example flows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Advanced REST</a:t>
            </a: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 architecture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Deployment, </a:t>
            </a:r>
            <a:r>
              <a:rPr lang="en-US" dirty="0" err="1" smtClean="0"/>
              <a:t>DevOps</a:t>
            </a:r>
            <a:r>
              <a:rPr lang="en-US" dirty="0" smtClean="0"/>
              <a:t>, containers and cloud-native applications</a:t>
            </a:r>
          </a:p>
          <a:p>
            <a:r>
              <a:rPr lang="en-US" dirty="0" smtClean="0"/>
              <a:t>Integration and ESBs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API and API Management</a:t>
            </a:r>
          </a:p>
          <a:p>
            <a:r>
              <a:rPr lang="en-US" dirty="0" smtClean="0"/>
              <a:t>Orchestration and Choreography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Overview, futures,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eaLnBrk="1" hangingPunct="1">
              <a:buFont typeface="+mj-lt"/>
              <a:buAutoNum type="alphaUcPeriod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My aim is to have </a:t>
            </a:r>
            <a:r>
              <a:rPr lang="en-US" sz="2400" b="1" dirty="0" smtClean="0">
                <a:ea typeface="ヒラギノ角ゴ ProN W3" charset="0"/>
                <a:cs typeface="ヒラギノ角ゴ ProN W3" charset="0"/>
              </a:rPr>
              <a:t>more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than is reasonable: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Some people finish early, so there are extensions and bonus </a:t>
            </a:r>
            <a:r>
              <a:rPr lang="en-US" sz="20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 for them.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You might even wish to do more at home?!?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/>
            </a:r>
            <a:br>
              <a:rPr lang="en-US" sz="2000" dirty="0">
                <a:ea typeface="ヒラギノ角ゴ ProN W3" charset="0"/>
                <a:cs typeface="ヒラギノ角ゴ ProN W3" charset="0"/>
              </a:rPr>
            </a:b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The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are quite directive to start with:</a:t>
            </a:r>
          </a:p>
          <a:p>
            <a:pPr marL="914400" lvl="1" indent="-514350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This is a complex area with a lot to cover.</a:t>
            </a:r>
          </a:p>
          <a:p>
            <a:pPr marL="914400" lvl="1" indent="-514350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Extensions are more freeform.</a:t>
            </a:r>
          </a:p>
          <a:p>
            <a:pPr marL="914400" lvl="1" indent="-514350"/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You need to </a:t>
            </a:r>
            <a:r>
              <a:rPr lang="en-US" sz="2000" b="1" i="1" dirty="0" smtClean="0">
                <a:ea typeface="ヒラギノ角ゴ ProN W3" charset="0"/>
                <a:cs typeface="ヒラギノ角ゴ ProN W3" charset="0"/>
              </a:rPr>
              <a:t>think</a:t>
            </a:r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 and not just do as I say </a:t>
            </a:r>
            <a:br>
              <a:rPr lang="en-US" sz="2000" i="1" dirty="0" smtClean="0">
                <a:ea typeface="ヒラギノ角ゴ ProN W3" charset="0"/>
                <a:cs typeface="ヒラギノ角ゴ ProN W3" charset="0"/>
              </a:rPr>
            </a:br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to get the most out of them.</a:t>
            </a:r>
          </a:p>
          <a:p>
            <a:pPr marL="400050" lvl="1" indent="0">
              <a:buNone/>
            </a:pP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524</Words>
  <Application>Microsoft Macintosh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Service Oriented Architecture </vt:lpstr>
      <vt:lpstr>Introduction</vt:lpstr>
      <vt:lpstr>PowerPoint Presentation</vt:lpstr>
      <vt:lpstr>Apologies for the Jargon</vt:lpstr>
      <vt:lpstr>Aims</vt:lpstr>
      <vt:lpstr>Pre-requisites (Some familiarity required)</vt:lpstr>
      <vt:lpstr>Contents</vt:lpstr>
      <vt:lpstr>Practicals</vt:lpstr>
      <vt:lpstr>PowerPoint Presentation</vt:lpstr>
      <vt:lpstr>Practicals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283</cp:revision>
  <dcterms:created xsi:type="dcterms:W3CDTF">2012-03-07T10:41:54Z</dcterms:created>
  <dcterms:modified xsi:type="dcterms:W3CDTF">2018-01-08T08:45:30Z</dcterms:modified>
</cp:coreProperties>
</file>