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7" r:id="rId4"/>
    <p:sldId id="301" r:id="rId5"/>
    <p:sldId id="289" r:id="rId6"/>
    <p:sldId id="290" r:id="rId7"/>
    <p:sldId id="257" r:id="rId8"/>
    <p:sldId id="258" r:id="rId9"/>
    <p:sldId id="281" r:id="rId10"/>
    <p:sldId id="294" r:id="rId11"/>
    <p:sldId id="293" r:id="rId12"/>
    <p:sldId id="282" r:id="rId13"/>
    <p:sldId id="262" r:id="rId14"/>
    <p:sldId id="263" r:id="rId15"/>
    <p:sldId id="292" r:id="rId16"/>
    <p:sldId id="260" r:id="rId17"/>
    <p:sldId id="296" r:id="rId18"/>
    <p:sldId id="297" r:id="rId19"/>
    <p:sldId id="298" r:id="rId20"/>
    <p:sldId id="299" r:id="rId21"/>
    <p:sldId id="300" r:id="rId22"/>
    <p:sldId id="295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2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RESTful</a:t>
            </a:r>
            <a:r>
              <a:rPr lang="en-US" dirty="0" smtClean="0"/>
              <a:t> design means proper use of return codes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return codes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REST concepts:</a:t>
            </a:r>
          </a:p>
          <a:p>
            <a:pPr lvl="1"/>
            <a:r>
              <a:rPr lang="en-US" dirty="0" smtClean="0"/>
              <a:t>Use the right VERB</a:t>
            </a:r>
          </a:p>
          <a:p>
            <a:pPr lvl="1"/>
            <a:r>
              <a:rPr lang="en-US" dirty="0" smtClean="0"/>
              <a:t>Use the right return code</a:t>
            </a:r>
          </a:p>
          <a:p>
            <a:pPr lvl="1"/>
            <a:r>
              <a:rPr lang="en-US" dirty="0" smtClean="0"/>
              <a:t>Use well defined media types</a:t>
            </a:r>
          </a:p>
          <a:p>
            <a:pPr lvl="2"/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hyperlinks for HATEOAS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936</Words>
  <Application>Microsoft Macintosh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262</cp:revision>
  <cp:lastPrinted>2012-12-18T09:23:16Z</cp:lastPrinted>
  <dcterms:created xsi:type="dcterms:W3CDTF">2012-03-07T10:41:54Z</dcterms:created>
  <dcterms:modified xsi:type="dcterms:W3CDTF">2018-01-08T15:11:46Z</dcterms:modified>
</cp:coreProperties>
</file>