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59" r:id="rId25"/>
    <p:sldId id="260" r:id="rId26"/>
    <p:sldId id="262" r:id="rId27"/>
    <p:sldId id="265" r:id="rId28"/>
    <p:sldId id="269" r:id="rId29"/>
    <p:sldId id="266" r:id="rId30"/>
    <p:sldId id="270" r:id="rId31"/>
    <p:sldId id="27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December 2019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>
                <a:ea typeface="Droid Sans Fallback" charset="0"/>
                <a:cs typeface="Droid Sans Fallback" charset="0"/>
              </a:rPr>
              <a:t>getAccounts</a:t>
            </a:r>
            <a:r>
              <a:rPr lang="en-US" dirty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>
                <a:ea typeface="Droid Sans Fallback" charset="0"/>
                <a:cs typeface="Droid Sans Fallback" charset="0"/>
              </a:rPr>
              <a:t>QueryParam</a:t>
            </a:r>
            <a:r>
              <a:rPr lang="en-US" dirty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Path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>
                <a:ea typeface="Droid Sans Fallback" charset="0"/>
                <a:cs typeface="Droid Sans Fallback" charset="0"/>
              </a:rPr>
              <a:t>PathParam</a:t>
            </a:r>
            <a:r>
              <a:rPr lang="en-US" dirty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>
                <a:ea typeface="Droid Sans Fallback" charset="0"/>
                <a:cs typeface="Droid Sans Fallback" charset="0"/>
              </a:rPr>
              <a:t>accountId</a:t>
            </a:r>
            <a:r>
              <a:rPr lang="en-US" dirty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>
                <a:ea typeface="Droid Sans Fallback" charset="0"/>
                <a:cs typeface="Droid Sans Fallback" charset="0"/>
              </a:rPr>
              <a:t>, </a:t>
            </a:r>
            <a:r>
              <a:rPr lang="en-US" dirty="0" err="1">
                <a:ea typeface="Droid Sans Fallback" charset="0"/>
                <a:cs typeface="Droid Sans Fallback" charset="0"/>
              </a:rPr>
              <a:t>accountId</a:t>
            </a:r>
            <a:r>
              <a:rPr lang="en-US" dirty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Content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>
                <a:ea typeface="Droid Sans Fallback" charset="0"/>
                <a:cs typeface="Droid Sans Fallback" charset="0"/>
              </a:rPr>
              <a:t>getAccount</a:t>
            </a:r>
            <a:r>
              <a:rPr lang="en-US" dirty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>
                <a:ea typeface="Droid Sans Fallback" charset="0"/>
                <a:cs typeface="Droid Sans Fallback" charset="0"/>
              </a:rPr>
              <a:t>getAccounts</a:t>
            </a:r>
            <a:r>
              <a:rPr lang="en-US" dirty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Content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>
                <a:ea typeface="Droid Sans Fallback" charset="0"/>
                <a:cs typeface="Droid Sans Fallback" charset="0"/>
              </a:rPr>
              <a:t>/</a:t>
            </a:r>
            <a:r>
              <a:rPr lang="en-US" dirty="0" err="1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>
                <a:ea typeface="Droid Sans Fallback" charset="0"/>
                <a:cs typeface="Droid Sans Fallback" charset="0"/>
              </a:rPr>
              <a:t>/</a:t>
            </a:r>
            <a:r>
              <a:rPr lang="en-US" dirty="0" err="1">
                <a:ea typeface="Droid Sans Fallback" charset="0"/>
                <a:cs typeface="Droid Sans Fallback" charset="0"/>
              </a:rPr>
              <a:t>xml;q</a:t>
            </a:r>
            <a:r>
              <a:rPr lang="en-US" dirty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Content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3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Response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dirty="0">
                <a:latin typeface="Lucida Sans Typewriter"/>
                <a:cs typeface="Lucida Sans Typewriter"/>
              </a:rPr>
              <a:t>return </a:t>
            </a:r>
            <a:r>
              <a:rPr lang="en-US" dirty="0" err="1">
                <a:latin typeface="Lucida Sans Typewriter"/>
                <a:cs typeface="Lucida Sans Typewriter"/>
              </a:rPr>
              <a:t>Response.ok</a:t>
            </a:r>
            <a:r>
              <a:rPr lang="en-US" dirty="0">
                <a:latin typeface="Lucida Sans Typewriter"/>
                <a:cs typeface="Lucida Sans Typewriter"/>
              </a:rPr>
              <a:t>().</a:t>
            </a:r>
            <a:br>
              <a:rPr lang="en-US" dirty="0">
                <a:latin typeface="Lucida Sans Typewriter"/>
                <a:cs typeface="Lucida Sans Typewriter"/>
              </a:rPr>
            </a:br>
            <a:r>
              <a:rPr lang="en-US" dirty="0">
                <a:latin typeface="Lucida Sans Typewriter"/>
                <a:cs typeface="Lucida Sans Typewriter"/>
              </a:rPr>
              <a:t>	</a:t>
            </a:r>
            <a:r>
              <a:rPr lang="en-US" i="1" dirty="0">
                <a:latin typeface="Lucida Sans Typewriter"/>
                <a:cs typeface="Lucida Sans Typewriter"/>
              </a:rPr>
              <a:t>entity(</a:t>
            </a:r>
            <a:r>
              <a:rPr lang="en-US" i="1" dirty="0" err="1">
                <a:latin typeface="Lucida Sans Typewriter"/>
                <a:cs typeface="Lucida Sans Typewriter"/>
              </a:rPr>
              <a:t>response_body</a:t>
            </a:r>
            <a:r>
              <a:rPr lang="en-US" i="1" dirty="0">
                <a:latin typeface="Lucida Sans Typewriter"/>
                <a:cs typeface="Lucida Sans Typewriter"/>
              </a:rPr>
              <a:t>)</a:t>
            </a:r>
            <a:r>
              <a:rPr lang="en-US" dirty="0">
                <a:latin typeface="Lucida Sans Typewriter"/>
                <a:cs typeface="Lucida Sans Typewriter"/>
              </a:rPr>
              <a:t>.build();</a:t>
            </a:r>
            <a:br>
              <a:rPr lang="en-US" dirty="0">
                <a:latin typeface="Lucida Sans Typewriter"/>
                <a:cs typeface="Lucida Sans Typewriter"/>
              </a:rPr>
            </a:br>
            <a:endParaRPr lang="en-US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77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do it?!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Marshalling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>
                <a:ea typeface="Droid Sans Fallback" charset="0"/>
                <a:cs typeface="Droid Sans Fallback" charset="0"/>
              </a:rPr>
              <a:t>marshall</a:t>
            </a:r>
            <a:r>
              <a:rPr lang="en-US" dirty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>
                <a:ea typeface="Droid Sans Fallback" charset="0"/>
                <a:cs typeface="Droid Sans Fallback" charset="0"/>
              </a:rPr>
              <a:t>marshallers</a:t>
            </a:r>
            <a:r>
              <a:rPr lang="en-US" dirty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creating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</a:p>
          <a:p>
            <a:pPr marL="0" indent="0">
              <a:buNone/>
            </a:pPr>
            <a:r>
              <a:rPr lang="en-US" i="1" dirty="0"/>
              <a:t>201 Created</a:t>
            </a:r>
            <a:br>
              <a:rPr lang="en-US" i="1" dirty="0"/>
            </a:b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Response.created</a:t>
            </a:r>
            <a:r>
              <a:rPr lang="en-US" dirty="0">
                <a:latin typeface="Courier"/>
                <a:cs typeface="Courier"/>
              </a:rPr>
              <a:t>(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URI.create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 ("orders/" + </a:t>
            </a:r>
            <a:r>
              <a:rPr lang="en-US" dirty="0" err="1">
                <a:latin typeface="Courier"/>
                <a:cs typeface="Courier"/>
              </a:rPr>
              <a:t>uuid</a:t>
            </a:r>
            <a:r>
              <a:rPr lang="en-US" dirty="0">
                <a:latin typeface="Courier"/>
                <a:cs typeface="Courier"/>
              </a:rPr>
              <a:t>)).build();</a:t>
            </a:r>
          </a:p>
          <a:p>
            <a:pPr marL="0" indent="0">
              <a:buNone/>
            </a:pPr>
            <a:r>
              <a:rPr lang="en-US" i="1" dirty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).</a:t>
            </a:r>
            <a:br>
              <a:rPr lang="en-US">
                <a:latin typeface="Courier"/>
                <a:cs typeface="Courier"/>
              </a:rPr>
            </a:br>
            <a:r>
              <a:rPr lang="en-US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37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 Advanced REST Client is a good start</a:t>
            </a:r>
          </a:p>
          <a:p>
            <a:r>
              <a:rPr lang="en-US" dirty="0"/>
              <a:t>SOAPUI also provides test capabilities</a:t>
            </a:r>
          </a:p>
          <a:p>
            <a:r>
              <a:rPr lang="en-US" dirty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JAXRS 2.0 Client 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Similar to CXF client</a:t>
            </a:r>
          </a:p>
          <a:p>
            <a:r>
              <a:rPr lang="en-US" dirty="0"/>
              <a:t>Aiming to be much higher level than standard HTTP clients</a:t>
            </a:r>
          </a:p>
          <a:p>
            <a:r>
              <a:rPr lang="en-US" dirty="0"/>
              <a:t>Not a bad idea, but don’t give up on “loose coupling”</a:t>
            </a:r>
          </a:p>
          <a:p>
            <a:pPr lvl="1"/>
            <a:r>
              <a:rPr lang="en-US" dirty="0"/>
              <a:t>The client and the service are independent </a:t>
            </a:r>
          </a:p>
          <a:p>
            <a:pPr lvl="1"/>
            <a:r>
              <a:rPr lang="en-US" dirty="0"/>
              <a:t>Technology choice of one shouldn’t influence the technology choice of the other</a:t>
            </a:r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JAX-RS Client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HTTPClient</a:t>
            </a:r>
            <a:r>
              <a:rPr lang="en-US" dirty="0"/>
              <a:t>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			</a:t>
            </a:r>
            <a:r>
              <a:rPr lang="en-US" sz="1400" dirty="0" err="1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good answer if you already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coding</a:t>
            </a:r>
          </a:p>
          <a:p>
            <a:r>
              <a:rPr lang="en-US" dirty="0"/>
              <a:t>JSON</a:t>
            </a:r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post_req</a:t>
            </a:r>
            <a:r>
              <a:rPr lang="en-US" sz="1200" b="1" dirty="0">
                <a:latin typeface="Lucida Sans Typewriter"/>
                <a:cs typeface="Lucida Sans Typewriter"/>
              </a:rPr>
              <a:t> = </a:t>
            </a:r>
            <a:r>
              <a:rPr lang="en-US" sz="1200" b="1" dirty="0" err="1">
                <a:latin typeface="Lucida Sans Typewriter"/>
                <a:cs typeface="Lucida Sans Typewriter"/>
              </a:rPr>
              <a:t>http.request</a:t>
            </a:r>
            <a:r>
              <a:rPr lang="en-US" sz="1200" b="1" dirty="0">
                <a:latin typeface="Lucida Sans Typewriter"/>
                <a:cs typeface="Lucida Sans Typewriter"/>
              </a:rPr>
              <a:t>(</a:t>
            </a:r>
            <a:r>
              <a:rPr lang="en-US" sz="1200" b="1" dirty="0" err="1">
                <a:latin typeface="Lucida Sans Typewriter"/>
                <a:cs typeface="Lucida Sans Typewriter"/>
              </a:rPr>
              <a:t>post_options</a:t>
            </a:r>
            <a:r>
              <a:rPr lang="en-US" sz="1200" b="1" dirty="0">
                <a:latin typeface="Lucida Sans Typewriter"/>
                <a:cs typeface="Lucida Sans Typewriter"/>
              </a:rPr>
              <a:t>, function(r)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body = "”</a:t>
            </a:r>
          </a:p>
          <a:p>
            <a:pPr marL="0" indent="0">
              <a:buNone/>
            </a:pPr>
            <a:r>
              <a:rPr lang="en-US" sz="1200" b="1">
                <a:latin typeface="Lucida Sans Typewriter"/>
                <a:cs typeface="Lucida Sans Typewriter"/>
              </a:rPr>
              <a:t>	   r.on</a:t>
            </a:r>
            <a:r>
              <a:rPr lang="en-US" sz="1200" b="1" dirty="0">
                <a:latin typeface="Lucida Sans Typewriter"/>
                <a:cs typeface="Lucida Sans Typewriter"/>
              </a:rPr>
              <a:t>('data', function (chunk)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body += chunk;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r.on</a:t>
            </a:r>
            <a:r>
              <a:rPr lang="en-US" sz="1200" b="1" dirty="0">
                <a:latin typeface="Lucida Sans Typewriter"/>
                <a:cs typeface="Lucida Sans Typewriter"/>
              </a:rPr>
              <a:t>('end', function()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try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console.log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response = </a:t>
            </a:r>
            <a:r>
              <a:rPr lang="en-US" sz="1200" b="1" dirty="0" err="1">
                <a:latin typeface="Lucida Sans Typewriter"/>
                <a:cs typeface="Lucida Sans Typewriter"/>
              </a:rPr>
              <a:t>JSON.parse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 catch (e) {}</a:t>
            </a:r>
          </a:p>
          <a:p>
            <a:pPr marL="0" indent="0">
              <a:buNone/>
            </a:pP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if (response)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callback(response);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else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callback(null);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652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Separate logic for different verbs, paths, content-types</a:t>
            </a:r>
          </a:p>
          <a:p>
            <a:r>
              <a:rPr lang="en-US" dirty="0" err="1"/>
              <a:t>Cacheing</a:t>
            </a:r>
            <a:r>
              <a:rPr lang="en-US" dirty="0"/>
              <a:t> and content negotiation</a:t>
            </a:r>
          </a:p>
          <a:p>
            <a:r>
              <a:rPr lang="en-US" dirty="0"/>
              <a:t>Data format manipulation </a:t>
            </a:r>
          </a:p>
          <a:p>
            <a:pPr lvl="1"/>
            <a:r>
              <a:rPr lang="en-US" dirty="0"/>
              <a:t>Translation to/from JSON</a:t>
            </a:r>
          </a:p>
          <a:p>
            <a:r>
              <a:rPr lang="en-US" dirty="0"/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6132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frameworks</a:t>
            </a:r>
            <a:br>
              <a:rPr lang="en-US" dirty="0"/>
            </a:br>
            <a:r>
              <a:rPr lang="en-US" i="1" dirty="0"/>
              <a:t>Too many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JAX-RS, Spring Boot, </a:t>
            </a:r>
            <a:r>
              <a:rPr lang="en-US" dirty="0" err="1"/>
              <a:t>Dropwizard</a:t>
            </a:r>
            <a:r>
              <a:rPr lang="en-US" dirty="0"/>
              <a:t>, Play, WSO2 MSF4J,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Express, </a:t>
            </a:r>
            <a:r>
              <a:rPr lang="en-US" dirty="0" err="1"/>
              <a:t>Restify</a:t>
            </a:r>
            <a:endParaRPr lang="en-US" dirty="0"/>
          </a:p>
          <a:p>
            <a:r>
              <a:rPr lang="en-US" dirty="0"/>
              <a:t>.NET Web API</a:t>
            </a:r>
          </a:p>
          <a:p>
            <a:r>
              <a:rPr lang="en-US" dirty="0" err="1"/>
              <a:t>Erlang</a:t>
            </a:r>
            <a:endParaRPr lang="en-US" dirty="0"/>
          </a:p>
          <a:p>
            <a:pPr lvl="1"/>
            <a:r>
              <a:rPr lang="en-US" dirty="0" err="1"/>
              <a:t>Leptus</a:t>
            </a:r>
            <a:r>
              <a:rPr lang="en-US" dirty="0"/>
              <a:t>, </a:t>
            </a:r>
            <a:r>
              <a:rPr lang="en-US" dirty="0" err="1"/>
              <a:t>WebMachine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159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 propose JAX-RS for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implementations is good</a:t>
            </a:r>
          </a:p>
          <a:p>
            <a:r>
              <a:rPr lang="en-US" dirty="0"/>
              <a:t>Pretty decent API</a:t>
            </a:r>
          </a:p>
          <a:p>
            <a:pPr lvl="1"/>
            <a:r>
              <a:rPr lang="en-US" dirty="0"/>
              <a:t>Clean looking code</a:t>
            </a:r>
          </a:p>
          <a:p>
            <a:r>
              <a:rPr lang="en-US" dirty="0"/>
              <a:t>Fast and effective</a:t>
            </a:r>
          </a:p>
        </p:txBody>
      </p:sp>
    </p:spTree>
    <p:extLst>
      <p:ext uri="{BB962C8B-B14F-4D97-AF65-F5344CB8AC3E}">
        <p14:creationId xmlns:p14="http://schemas.microsoft.com/office/powerpoint/2010/main" val="168813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use Express in </a:t>
            </a:r>
            <a:r>
              <a:rPr lang="en-US" dirty="0" err="1"/>
              <a:t>node.js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Good routing logic</a:t>
            </a:r>
          </a:p>
          <a:p>
            <a:r>
              <a:rPr lang="en-US" dirty="0"/>
              <a:t>Works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dirty="0" err="1">
                <a:latin typeface="Avenir Black"/>
                <a:cs typeface="Avenir Black"/>
              </a:rPr>
              <a:t>ymmv</a:t>
            </a:r>
            <a:endParaRPr lang="en-US" sz="138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2404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JAX-RS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1265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Avenir Black</vt:lpstr>
      <vt:lpstr>Calibri</vt:lpstr>
      <vt:lpstr>Courier</vt:lpstr>
      <vt:lpstr>Courier New</vt:lpstr>
      <vt:lpstr>Lucida Console</vt:lpstr>
      <vt:lpstr>Lucida Sans Typewriter</vt:lpstr>
      <vt:lpstr>Montserrat</vt:lpstr>
      <vt:lpstr>Office Theme</vt:lpstr>
      <vt:lpstr>Implementing REST</vt:lpstr>
      <vt:lpstr>Just do it?!</vt:lpstr>
      <vt:lpstr>A good answer if you already know</vt:lpstr>
      <vt:lpstr>Why use a framework?</vt:lpstr>
      <vt:lpstr>REST frameworks Too many to list</vt:lpstr>
      <vt:lpstr>Why I propose JAX-RS for Java?</vt:lpstr>
      <vt:lpstr>Why I use Express in node.js?</vt:lpstr>
      <vt:lpstr>PowerPoint Presentation</vt:lpstr>
      <vt:lpstr>Introducing JAX-RS Model</vt:lpstr>
      <vt:lpstr>An Example</vt:lpstr>
      <vt:lpstr>Query Parameters</vt:lpstr>
      <vt:lpstr>Accessing Query Parameters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Clients</vt:lpstr>
      <vt:lpstr>First try it out</vt:lpstr>
      <vt:lpstr>PowerPoint Presentation</vt:lpstr>
      <vt:lpstr>curl</vt:lpstr>
      <vt:lpstr>JAXRS 2.0 Client API</vt:lpstr>
      <vt:lpstr>Example JAX-RS Client Code</vt:lpstr>
      <vt:lpstr>Example HTTPClient code</vt:lpstr>
      <vt:lpstr>Example Python Code</vt:lpstr>
      <vt:lpstr>Example Node code</vt:lpstr>
      <vt:lpstr>Questions?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275</cp:revision>
  <dcterms:created xsi:type="dcterms:W3CDTF">2012-03-07T10:41:54Z</dcterms:created>
  <dcterms:modified xsi:type="dcterms:W3CDTF">2019-11-17T19:23:30Z</dcterms:modified>
</cp:coreProperties>
</file>