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4" r:id="rId12"/>
    <p:sldId id="267" r:id="rId13"/>
    <p:sldId id="268" r:id="rId14"/>
    <p:sldId id="270" r:id="rId15"/>
    <p:sldId id="272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 snapToObjects="1">
      <p:cViewPr varScale="1">
        <p:scale>
          <a:sx n="105" d="100"/>
          <a:sy n="105" d="100"/>
        </p:scale>
        <p:origin x="18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c7f0989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c7f0989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creativecommons.org/licenses/by-nc-sa/4.0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>
                <a:latin typeface="Montserrat"/>
              </a:rPr>
              <a:t>© Paul Fremantle 2016 except where credited elsewhere.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>
                <a:latin typeface="Montserrat"/>
              </a:rPr>
              <a:t> Attribution-</a:t>
            </a:r>
            <a:r>
              <a:rPr lang="en-US" sz="700" dirty="0" err="1">
                <a:latin typeface="Montserrat"/>
              </a:rPr>
              <a:t>NonCommercial</a:t>
            </a:r>
            <a:r>
              <a:rPr lang="en-US" sz="700" dirty="0">
                <a:latin typeface="Montserrat"/>
              </a:rPr>
              <a:t>-</a:t>
            </a:r>
            <a:r>
              <a:rPr lang="en-US" sz="700" dirty="0" err="1">
                <a:latin typeface="Montserrat"/>
              </a:rPr>
              <a:t>ShareAlike</a:t>
            </a:r>
            <a:r>
              <a:rPr lang="en-US" sz="700" dirty="0">
                <a:latin typeface="Montserrat"/>
              </a:rPr>
              <a:t> 4.0 International License</a:t>
            </a:r>
            <a:br>
              <a:rPr lang="en-US" sz="700" dirty="0">
                <a:latin typeface="Montserrat"/>
              </a:rPr>
            </a:br>
            <a:r>
              <a:rPr lang="en-US" sz="700" dirty="0">
                <a:latin typeface="Montserrat"/>
              </a:rPr>
              <a:t>See  </a:t>
            </a:r>
            <a:r>
              <a:rPr lang="en-US" sz="700" dirty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>
                <a:latin typeface="Montserra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n.pycon.org/cfp/2017/proposals/boosting-python-web-applications-with-protocol-buffers-and-grpc~egQZb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g.uber.com/trip-data-squeez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eishay/jvm-serializers/wik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protocols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</a:t>
            </a:r>
            <a:r>
              <a:rPr lang="en-US" dirty="0" err="1">
                <a:ea typeface="ヒラギノ角ゴ ProN W3" charset="0"/>
                <a:cs typeface="ヒラギノ角ゴ ProN W3" charset="0"/>
              </a:rPr>
              <a:t>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December 2019</a:t>
            </a:r>
          </a:p>
          <a:p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986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gRPC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83520"/>
            <a:ext cx="70104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3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ProtoBuf</a:t>
            </a:r>
            <a:r>
              <a:rPr lang="en-US" dirty="0"/>
              <a:t> over HTTP/2</a:t>
            </a:r>
          </a:p>
          <a:p>
            <a:r>
              <a:rPr lang="en-US" dirty="0"/>
              <a:t>Supports:</a:t>
            </a:r>
          </a:p>
          <a:p>
            <a:pPr lvl="1"/>
            <a:r>
              <a:rPr lang="en-US" dirty="0"/>
              <a:t>One-way</a:t>
            </a:r>
          </a:p>
          <a:p>
            <a:pPr lvl="1"/>
            <a:r>
              <a:rPr lang="en-US" dirty="0"/>
              <a:t>Request-Response</a:t>
            </a:r>
          </a:p>
          <a:p>
            <a:pPr lvl="1"/>
            <a:r>
              <a:rPr lang="en-US" dirty="0"/>
              <a:t>Request-Stream Response</a:t>
            </a:r>
          </a:p>
          <a:p>
            <a:pPr lvl="1"/>
            <a:r>
              <a:rPr lang="en-US" dirty="0"/>
              <a:t>Bidirectional Stream</a:t>
            </a:r>
          </a:p>
        </p:txBody>
      </p:sp>
    </p:spTree>
    <p:extLst>
      <p:ext uri="{BB962C8B-B14F-4D97-AF65-F5344CB8AC3E}">
        <p14:creationId xmlns:p14="http://schemas.microsoft.com/office/powerpoint/2010/main" val="2862442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gRPC</a:t>
            </a:r>
            <a:r>
              <a:rPr lang="en-US" dirty="0"/>
              <a:t> Language Support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689100"/>
            <a:ext cx="8001000" cy="347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53" y="5440362"/>
            <a:ext cx="1564195" cy="29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76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0"/>
            <a:ext cx="83645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91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0" y="185033"/>
            <a:ext cx="9078113" cy="47755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1717" y="4960578"/>
            <a:ext cx="8490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https://in.pycon.org/cfp/2017/proposals/boosting-python-web-applications-with-protocol-buffers-and-grpc~egQZb/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8592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4"/>
          <p:cNvSpPr txBox="1"/>
          <p:nvPr/>
        </p:nvSpPr>
        <p:spPr>
          <a:xfrm>
            <a:off x="213134" y="268900"/>
            <a:ext cx="6038326" cy="5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Ballerina</a:t>
            </a:r>
            <a:r>
              <a:rPr lang="en-US" sz="4000" dirty="0"/>
              <a:t> and </a:t>
            </a:r>
            <a:r>
              <a:rPr lang="en-US" sz="4000" dirty="0" err="1"/>
              <a:t>gRPC</a:t>
            </a:r>
            <a:r>
              <a:rPr lang="en" sz="4000" dirty="0"/>
              <a:t> </a:t>
            </a:r>
            <a:endParaRPr sz="4000" dirty="0"/>
          </a:p>
        </p:txBody>
      </p:sp>
      <p:sp>
        <p:nvSpPr>
          <p:cNvPr id="402" name="Google Shape;402;p74"/>
          <p:cNvSpPr txBox="1"/>
          <p:nvPr/>
        </p:nvSpPr>
        <p:spPr>
          <a:xfrm>
            <a:off x="5089400" y="1574567"/>
            <a:ext cx="3842400" cy="5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Automatically creates this .proto</a:t>
            </a:r>
            <a:endParaRPr/>
          </a:p>
        </p:txBody>
      </p:sp>
      <p:pic>
        <p:nvPicPr>
          <p:cNvPr id="6" name="Google Shape;399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50" y="1574567"/>
            <a:ext cx="4949149" cy="3660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400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3150" y="2282941"/>
            <a:ext cx="3924525" cy="20428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7672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917185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Serialisation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memory needs to be stored on disk or transferred over the wire</a:t>
            </a:r>
          </a:p>
          <a:p>
            <a:r>
              <a:rPr lang="en-US" dirty="0"/>
              <a:t>Lots of different approaches:</a:t>
            </a:r>
          </a:p>
          <a:p>
            <a:pPr lvl="1"/>
            <a:r>
              <a:rPr lang="en-US" dirty="0"/>
              <a:t>XML</a:t>
            </a:r>
          </a:p>
          <a:p>
            <a:pPr lvl="1"/>
            <a:r>
              <a:rPr lang="en-US" dirty="0"/>
              <a:t>JSON</a:t>
            </a:r>
          </a:p>
          <a:p>
            <a:pPr lvl="1"/>
            <a:r>
              <a:rPr lang="en-US" dirty="0" err="1"/>
              <a:t>MsgPack</a:t>
            </a:r>
            <a:endParaRPr lang="en-US" dirty="0"/>
          </a:p>
          <a:p>
            <a:pPr lvl="1"/>
            <a:r>
              <a:rPr lang="en-US" dirty="0"/>
              <a:t>Thrift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97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00200"/>
            <a:ext cx="895194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&lt;?xml version="1.0" encoding="UTF-8"?&gt;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&lt;book&gt;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&lt;</a:t>
            </a:r>
            <a:r>
              <a:rPr lang="en-US" sz="1600" dirty="0" err="1">
                <a:latin typeface="Consolas"/>
                <a:cs typeface="Consolas"/>
              </a:rPr>
              <a:t>isbn</a:t>
            </a:r>
            <a:r>
              <a:rPr lang="en-US" sz="1600" dirty="0">
                <a:latin typeface="Consolas"/>
                <a:cs typeface="Consolas"/>
              </a:rPr>
              <a:t>&gt;9780262510875&lt;/</a:t>
            </a:r>
            <a:r>
              <a:rPr lang="en-US" sz="1600" dirty="0" err="1">
                <a:latin typeface="Consolas"/>
                <a:cs typeface="Consolas"/>
              </a:rPr>
              <a:t>isbn</a:t>
            </a:r>
            <a:r>
              <a:rPr lang="en-US" sz="16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&lt;title&gt;Structure and Interpretation of Computer Programs - 2nd Edition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&lt;/title&gt;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&lt;/book&gt;</a:t>
            </a:r>
          </a:p>
        </p:txBody>
      </p:sp>
    </p:spTree>
    <p:extLst>
      <p:ext uri="{BB962C8B-B14F-4D97-AF65-F5344CB8AC3E}">
        <p14:creationId xmlns:p14="http://schemas.microsoft.com/office/powerpoint/2010/main" val="2719593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"</a:t>
            </a:r>
            <a:r>
              <a:rPr lang="en-US" dirty="0" err="1">
                <a:latin typeface="Consolas"/>
                <a:cs typeface="Consolas"/>
              </a:rPr>
              <a:t>isbn</a:t>
            </a:r>
            <a:r>
              <a:rPr lang="en-US" dirty="0">
                <a:latin typeface="Consolas"/>
                <a:cs typeface="Consolas"/>
              </a:rPr>
              <a:t>": 9780262510875,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"title": "Structure and Interpretation of Computer Programs - 2nd Edition”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6799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MsgPack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6673"/>
            <a:ext cx="9144000" cy="458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49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Apache Thrift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728" y="3726233"/>
            <a:ext cx="6438900" cy="228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4915" y="5734433"/>
            <a:ext cx="485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The Programmer’s Guide to Apache Thrift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349" y="1047749"/>
            <a:ext cx="3613667" cy="251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04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ProtoBuf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1300"/>
            <a:ext cx="9144000" cy="382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186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1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Performance</a:t>
            </a:r>
            <a:br>
              <a:rPr lang="en-US" dirty="0"/>
            </a:br>
            <a:r>
              <a:rPr lang="en-US" sz="1800" dirty="0">
                <a:hlinkClick r:id="rId2"/>
              </a:rPr>
              <a:t>https://eng.uber.com/trip-data-squeeze/</a:t>
            </a:r>
            <a:r>
              <a:rPr lang="en-US" sz="1800" dirty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282" y="1187478"/>
            <a:ext cx="5042691" cy="490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591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performance</a:t>
            </a:r>
            <a:br>
              <a:rPr lang="en-US" dirty="0"/>
            </a:br>
            <a:r>
              <a:rPr lang="en-US" sz="2000" dirty="0">
                <a:hlinkClick r:id="rId2"/>
              </a:rPr>
              <a:t>https://github.com/eishay/jvm-serializers/wiki</a:t>
            </a:r>
            <a:r>
              <a:rPr lang="en-US" sz="2000" dirty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417638"/>
            <a:ext cx="76200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553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</TotalTime>
  <Words>132</Words>
  <Application>Microsoft Macintosh PowerPoint</Application>
  <PresentationFormat>On-screen Show (4:3)</PresentationFormat>
  <Paragraphs>44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Consolas</vt:lpstr>
      <vt:lpstr>Montserrat</vt:lpstr>
      <vt:lpstr>Office Theme</vt:lpstr>
      <vt:lpstr>Binary protocols</vt:lpstr>
      <vt:lpstr>Data Serialisation</vt:lpstr>
      <vt:lpstr>XML</vt:lpstr>
      <vt:lpstr>JSON</vt:lpstr>
      <vt:lpstr>MsgPack</vt:lpstr>
      <vt:lpstr>Apache Thrift </vt:lpstr>
      <vt:lpstr>ProtoBuf</vt:lpstr>
      <vt:lpstr>Performance https://eng.uber.com/trip-data-squeeze/ </vt:lpstr>
      <vt:lpstr>More performance https://github.com/eishay/jvm-serializers/wiki </vt:lpstr>
      <vt:lpstr>gRPC</vt:lpstr>
      <vt:lpstr>gRPC</vt:lpstr>
      <vt:lpstr>gRPC Language Support</vt:lpstr>
      <vt:lpstr>PowerPoint Presentation</vt:lpstr>
      <vt:lpstr>PowerPoint Presentation</vt:lpstr>
      <vt:lpstr>PowerPoint Presentation</vt:lpstr>
      <vt:lpstr>Questions</vt:lpstr>
    </vt:vector>
  </TitlesOfParts>
  <Company>WSO2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328</cp:revision>
  <dcterms:created xsi:type="dcterms:W3CDTF">2012-03-07T10:41:54Z</dcterms:created>
  <dcterms:modified xsi:type="dcterms:W3CDTF">2019-11-17T19:42:34Z</dcterms:modified>
</cp:coreProperties>
</file>