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SOAP server and client</a:t>
            </a:r>
          </a:p>
          <a:p>
            <a:r>
              <a:rPr lang="en-US" dirty="0" smtClean="0"/>
              <a:t>HTTP 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Mediation </a:t>
            </a:r>
            <a:r>
              <a:rPr lang="en-US" dirty="0" smtClean="0"/>
              <a:t>flows</a:t>
            </a:r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An Open Source SOA and API focused company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Computing</a:t>
            </a:r>
            <a:br>
              <a:rPr lang="en-US" sz="2000" dirty="0" smtClean="0">
                <a:ea typeface="ヒラギノ角ゴ ProN W3" charset="0"/>
                <a:cs typeface="ヒラギノ角ゴ ProN W3" charset="0"/>
              </a:rPr>
            </a:br>
            <a:endParaRPr lang="en-US" sz="20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85235"/>
              </p:ext>
            </p:extLst>
          </p:nvPr>
        </p:nvGraphicFramePr>
        <p:xfrm>
          <a:off x="457646" y="1172857"/>
          <a:ext cx="8063510" cy="42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Monday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Tuesday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Wednesday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Thursday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Friday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Microservices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Security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Design Exercise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Case</a:t>
                      </a:r>
                      <a:r>
                        <a:rPr lang="en-US" sz="1700" baseline="0" dirty="0" smtClean="0">
                          <a:latin typeface="Montserrat"/>
                        </a:rPr>
                        <a:t> Studies and motivation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example</a:t>
                      </a:r>
                      <a:r>
                        <a:rPr lang="en-US" sz="1700" baseline="0" dirty="0" smtClean="0">
                          <a:latin typeface="Montserrat"/>
                        </a:rPr>
                        <a:t> flow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Docker</a:t>
                      </a:r>
                      <a:r>
                        <a:rPr lang="en-US" sz="1700" dirty="0" smtClean="0">
                          <a:latin typeface="Montserrat"/>
                        </a:rPr>
                        <a:t>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Governance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History and futures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Conclusions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and WSDL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Evolving</a:t>
                      </a:r>
                      <a:r>
                        <a:rPr lang="en-US" sz="1700" baseline="0" dirty="0" smtClean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 smtClean="0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DevOps</a:t>
                      </a:r>
                      <a:r>
                        <a:rPr lang="en-US" sz="1700" dirty="0" smtClean="0">
                          <a:latin typeface="Montserrat"/>
                        </a:rPr>
                        <a:t>, deployment,</a:t>
                      </a: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API 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Implementation 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Advanced REST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Integration</a:t>
                      </a:r>
                      <a:r>
                        <a:rPr lang="en-US" sz="1700" baseline="0" dirty="0" smtClean="0">
                          <a:latin typeface="Montserrat"/>
                        </a:rPr>
                        <a:t> and </a:t>
                      </a:r>
                      <a:r>
                        <a:rPr lang="en-US" sz="1700" baseline="0" dirty="0" smtClean="0">
                          <a:latin typeface="Montserrat"/>
                        </a:rPr>
                        <a:t>Mediation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Composition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SOAP and REST based services</a:t>
            </a:r>
          </a:p>
          <a:p>
            <a:pPr lvl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and BPMN flows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and WSDL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Implementation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architecture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My aim is to have </a:t>
            </a:r>
            <a:r>
              <a:rPr lang="en-US" sz="2400" b="1" dirty="0" smtClean="0">
                <a:ea typeface="ヒラギノ角ゴ ProN W3" charset="0"/>
                <a:cs typeface="ヒラギノ角ゴ ProN W3" charset="0"/>
              </a:rPr>
              <a:t>more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than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is reasonable: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for them.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You might even wish to do more at home?!?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2000" dirty="0">
                <a:ea typeface="ヒラギノ角ゴ ProN W3" charset="0"/>
                <a:cs typeface="ヒラギノ角ゴ ProN W3" charset="0"/>
              </a:rPr>
            </a:b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You need to </a:t>
            </a:r>
            <a:r>
              <a:rPr lang="en-US" sz="2000" b="1" i="1" dirty="0" smtClean="0">
                <a:ea typeface="ヒラギノ角ゴ ProN W3" charset="0"/>
                <a:cs typeface="ヒラギノ角ゴ ProN W3" charset="0"/>
              </a:rPr>
              <a:t>think</a:t>
            </a: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 and not just do as I say </a:t>
            </a:r>
            <a:br>
              <a:rPr lang="en-US" sz="2000" i="1" dirty="0" smtClean="0">
                <a:ea typeface="ヒラギノ角ゴ ProN W3" charset="0"/>
                <a:cs typeface="ヒラギノ角ゴ ProN W3" charset="0"/>
              </a:rPr>
            </a:b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to get the most out of them.</a:t>
            </a:r>
          </a:p>
          <a:p>
            <a:pPr marL="400050" lvl="1" indent="0">
              <a:buNone/>
            </a:pP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524</Words>
  <Application>Microsoft Macintosh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283</cp:revision>
  <dcterms:created xsi:type="dcterms:W3CDTF">2012-03-07T10:41:54Z</dcterms:created>
  <dcterms:modified xsi:type="dcterms:W3CDTF">2017-12-18T06:14:58Z</dcterms:modified>
</cp:coreProperties>
</file>