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67" r:id="rId19"/>
    <p:sldId id="277" r:id="rId20"/>
    <p:sldId id="278" r:id="rId21"/>
    <p:sldId id="279" r:id="rId22"/>
    <p:sldId id="280" r:id="rId23"/>
    <p:sldId id="281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gartner.com/gary-olliffe/files/2015/01/InnerOuterMSA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guarantee resilience in a </a:t>
            </a:r>
            <a:r>
              <a:rPr lang="en-US" dirty="0" err="1" smtClean="0"/>
              <a:t>microservices</a:t>
            </a:r>
            <a:r>
              <a:rPr lang="en-US" dirty="0" smtClean="0"/>
              <a:t> environment?</a:t>
            </a:r>
          </a:p>
          <a:p>
            <a:r>
              <a:rPr lang="en-US" dirty="0" smtClean="0"/>
              <a:t>Load-balancing, failover, discovery</a:t>
            </a:r>
          </a:p>
          <a:p>
            <a:r>
              <a:rPr lang="en-US" dirty="0" smtClean="0"/>
              <a:t>Building it into code is complex </a:t>
            </a:r>
          </a:p>
          <a:p>
            <a:pPr lvl="1"/>
            <a:r>
              <a:rPr lang="en-US" dirty="0" smtClean="0"/>
              <a:t>Libraries such as </a:t>
            </a:r>
            <a:r>
              <a:rPr lang="en-US" dirty="0" err="1" smtClean="0"/>
              <a:t>Hystrix</a:t>
            </a:r>
            <a:r>
              <a:rPr lang="en-US" dirty="0" smtClean="0"/>
              <a:t> help</a:t>
            </a:r>
          </a:p>
          <a:p>
            <a:r>
              <a:rPr lang="en-US" dirty="0" smtClean="0"/>
              <a:t>But inhibits polyglot </a:t>
            </a:r>
          </a:p>
          <a:p>
            <a:pPr lvl="1"/>
            <a:r>
              <a:rPr lang="en-US" dirty="0" smtClean="0"/>
              <a:t>Each language needs its own approach</a:t>
            </a:r>
          </a:p>
        </p:txBody>
      </p:sp>
    </p:spTree>
    <p:extLst>
      <p:ext uri="{BB962C8B-B14F-4D97-AF65-F5344CB8AC3E}">
        <p14:creationId xmlns:p14="http://schemas.microsoft.com/office/powerpoint/2010/main" val="305031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Sidecar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Container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2298" y="2976054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Mesh</a:t>
            </a:r>
          </a:p>
          <a:p>
            <a:pPr algn="ctr"/>
            <a:r>
              <a:rPr lang="en-US" dirty="0" smtClean="0"/>
              <a:t>Sidecar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Container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05224" y="2951149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Mesh</a:t>
            </a:r>
          </a:p>
          <a:p>
            <a:pPr algn="ctr"/>
            <a:r>
              <a:rPr lang="en-US" dirty="0" smtClean="0"/>
              <a:t>Sidecar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3772770" y="4968393"/>
            <a:ext cx="1719611" cy="249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589887" y="4071840"/>
            <a:ext cx="3" cy="5105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6675264" y="4071840"/>
            <a:ext cx="0" cy="5354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Load-balancing, circuit breakers</a:t>
            </a:r>
          </a:p>
          <a:p>
            <a:r>
              <a:rPr lang="en-US" dirty="0" smtClean="0"/>
              <a:t>Discovery / Naming</a:t>
            </a:r>
          </a:p>
          <a:p>
            <a:r>
              <a:rPr lang="en-US" dirty="0" smtClean="0"/>
              <a:t>Traffic control</a:t>
            </a:r>
          </a:p>
          <a:p>
            <a:r>
              <a:rPr lang="en-US" dirty="0" smtClean="0"/>
              <a:t>Per-request/content-based routing</a:t>
            </a:r>
          </a:p>
          <a:p>
            <a:r>
              <a:rPr lang="en-US" dirty="0" smtClean="0"/>
              <a:t>Timeouts and deadlines</a:t>
            </a:r>
          </a:p>
          <a:p>
            <a:r>
              <a:rPr lang="en-US" dirty="0" smtClean="0"/>
              <a:t>Mutual TLS </a:t>
            </a:r>
          </a:p>
          <a:p>
            <a:r>
              <a:rPr lang="en-US" dirty="0" err="1" smtClean="0"/>
              <a:t>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Mesh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Envoy</a:t>
            </a:r>
          </a:p>
          <a:p>
            <a:pPr lvl="1"/>
            <a:r>
              <a:rPr lang="en-US" dirty="0" smtClean="0"/>
              <a:t>And hence </a:t>
            </a:r>
            <a:r>
              <a:rPr lang="en-US" dirty="0" err="1" smtClean="0"/>
              <a:t>Istio</a:t>
            </a:r>
            <a:endParaRPr lang="en-US" dirty="0" smtClean="0"/>
          </a:p>
          <a:p>
            <a:r>
              <a:rPr lang="en-US" dirty="0" err="1" smtClean="0"/>
              <a:t>Linkerd</a:t>
            </a:r>
            <a:endParaRPr lang="en-US" dirty="0" smtClean="0"/>
          </a:p>
          <a:p>
            <a:r>
              <a:rPr lang="en-US" dirty="0" smtClean="0"/>
              <a:t>Conduit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2" y="0"/>
            <a:ext cx="772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9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Separation of concern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369"/>
            <a:ext cx="9516400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530</Words>
  <Application>Microsoft Macintosh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API Gateway and Microservices</vt:lpstr>
      <vt:lpstr>Service Mesh</vt:lpstr>
      <vt:lpstr>Service Mesh</vt:lpstr>
      <vt:lpstr>Service Mesh</vt:lpstr>
      <vt:lpstr>Service Mesh implementations</vt:lpstr>
      <vt:lpstr>Linkerd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304</cp:revision>
  <dcterms:created xsi:type="dcterms:W3CDTF">2012-03-07T10:41:54Z</dcterms:created>
  <dcterms:modified xsi:type="dcterms:W3CDTF">2017-12-18T06:37:38Z</dcterms:modified>
</cp:coreProperties>
</file>