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85" r:id="rId14"/>
    <p:sldId id="29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2" r:id="rId32"/>
    <p:sldId id="301" r:id="rId33"/>
    <p:sldId id="302" r:id="rId34"/>
    <p:sldId id="303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integration and mediation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SOA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does mediation / integration fit into </a:t>
            </a:r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r>
              <a:rPr lang="en-US" sz="3200" dirty="0" smtClean="0"/>
              <a:t>/ Containers?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view:</a:t>
            </a:r>
          </a:p>
          <a:p>
            <a:pPr lvl="1"/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Micro-integrations</a:t>
            </a:r>
          </a:p>
          <a:p>
            <a:pPr lvl="1"/>
            <a:r>
              <a:rPr lang="en-US" dirty="0" smtClean="0"/>
              <a:t>Each container just handles a single flow</a:t>
            </a:r>
          </a:p>
          <a:p>
            <a:pPr lvl="1"/>
            <a:r>
              <a:rPr lang="en-US" dirty="0" smtClean="0"/>
              <a:t>Apache Camel with Java DSL is good for this</a:t>
            </a:r>
          </a:p>
          <a:p>
            <a:pPr lvl="2"/>
            <a:r>
              <a:rPr lang="en-US" dirty="0" smtClean="0"/>
              <a:t>In some scenarios</a:t>
            </a:r>
          </a:p>
          <a:p>
            <a:r>
              <a:rPr lang="en-US" dirty="0" smtClean="0"/>
              <a:t>Where is the canonical model in this world?</a:t>
            </a:r>
          </a:p>
          <a:p>
            <a:r>
              <a:rPr lang="en-US" dirty="0" smtClean="0"/>
              <a:t>Do we still need declarative languages with better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64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Ballerina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integration language and framework for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RESTful</a:t>
            </a:r>
            <a:r>
              <a:rPr lang="en-US" dirty="0" smtClean="0"/>
              <a:t> SOA</a:t>
            </a:r>
          </a:p>
          <a:p>
            <a:r>
              <a:rPr lang="en-US" dirty="0" smtClean="0"/>
              <a:t>Based on Swagger and Sequence Diagrams</a:t>
            </a:r>
          </a:p>
          <a:p>
            <a:r>
              <a:rPr lang="en-US" dirty="0" smtClean="0"/>
              <a:t>Textual and graphical are 100% interchangeable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ballerinalang.org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Ballerina diagram and language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093"/>
            <a:ext cx="3783789" cy="3129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72" y="1540476"/>
            <a:ext cx="3705794" cy="43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876</Words>
  <Application>Microsoft Macintosh PowerPoint</Application>
  <PresentationFormat>On-screen Show (4:3)</PresentationFormat>
  <Paragraphs>209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SOA integration and mediation</vt:lpstr>
      <vt:lpstr>Recap on SOA model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High Performance and Stability</vt:lpstr>
      <vt:lpstr>High Availability and Scalability</vt:lpstr>
      <vt:lpstr>How does mediation / integration fit into Microservices / Containers?</vt:lpstr>
      <vt:lpstr>Ballerina Language</vt:lpstr>
      <vt:lpstr>Ballerina diagram and language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dcterms:created xsi:type="dcterms:W3CDTF">2012-03-07T10:41:54Z</dcterms:created>
  <dcterms:modified xsi:type="dcterms:W3CDTF">2017-12-19T05:47:44Z</dcterms:modified>
</cp:coreProperties>
</file>