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72" r:id="rId14"/>
    <p:sldId id="269" r:id="rId15"/>
    <p:sldId id="271" r:id="rId16"/>
    <p:sldId id="273" r:id="rId17"/>
    <p:sldId id="274" r:id="rId18"/>
    <p:sldId id="275" r:id="rId19"/>
    <p:sldId id="276" r:id="rId20"/>
    <p:sldId id="293" r:id="rId21"/>
    <p:sldId id="294" r:id="rId22"/>
    <p:sldId id="296" r:id="rId23"/>
    <p:sldId id="297" r:id="rId24"/>
    <p:sldId id="298" r:id="rId25"/>
    <p:sldId id="313" r:id="rId26"/>
    <p:sldId id="314" r:id="rId27"/>
    <p:sldId id="309" r:id="rId28"/>
    <p:sldId id="300" r:id="rId29"/>
    <p:sldId id="310" r:id="rId30"/>
    <p:sldId id="31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Aspects of </a:t>
            </a:r>
            <a:r>
              <a:rPr lang="en-US" dirty="0" smtClean="0"/>
              <a:t>Governance </a:t>
            </a:r>
            <a:r>
              <a:rPr lang="en-US" dirty="0"/>
              <a:t>R</a:t>
            </a:r>
            <a:r>
              <a:rPr lang="en-US" dirty="0" smtClean="0"/>
              <a:t>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2179"/>
            <a:ext cx="9144000" cy="2685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82" y="348605"/>
            <a:ext cx="5632741" cy="38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Data Analytics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946"/>
            <a:ext cx="9144000" cy="45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58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organizations have moved away from Governance registries to API Management</a:t>
            </a:r>
          </a:p>
          <a:p>
            <a:r>
              <a:rPr lang="en-US" sz="2800" dirty="0" smtClean="0"/>
              <a:t>Even internally</a:t>
            </a:r>
          </a:p>
          <a:p>
            <a:r>
              <a:rPr lang="en-US" sz="2800" dirty="0" smtClean="0"/>
              <a:t>Why?</a:t>
            </a:r>
          </a:p>
          <a:p>
            <a:pPr lvl="1"/>
            <a:r>
              <a:rPr lang="en-US" sz="2400" dirty="0" smtClean="0"/>
              <a:t>Better encapsulation</a:t>
            </a:r>
          </a:p>
          <a:p>
            <a:pPr lvl="1"/>
            <a:r>
              <a:rPr lang="en-US" sz="2400" dirty="0" smtClean="0"/>
              <a:t>Handles many of the governance requirements</a:t>
            </a:r>
          </a:p>
          <a:p>
            <a:pPr lvl="2"/>
            <a:r>
              <a:rPr lang="en-US" sz="2000" dirty="0" smtClean="0"/>
              <a:t>Design time versioning, documentation, understanding your users</a:t>
            </a:r>
          </a:p>
          <a:p>
            <a:pPr lvl="2"/>
            <a:r>
              <a:rPr lang="en-US" sz="2000" dirty="0" smtClean="0"/>
              <a:t>Runtime monitoring, analytics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34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08" y="29304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Development Lifecycle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687</Words>
  <Application>Microsoft Macintosh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Aspects of Governance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Aggregation</vt:lpstr>
      <vt:lpstr>Analysis</vt:lpstr>
      <vt:lpstr>Presentation</vt:lpstr>
      <vt:lpstr>PowerPoint Presentation</vt:lpstr>
      <vt:lpstr>WSO2 Data Analytics Server</vt:lpstr>
      <vt:lpstr>Lambda Architecture</vt:lpstr>
      <vt:lpstr>Closing the loop</vt:lpstr>
      <vt:lpstr>Governance today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307</cp:revision>
  <dcterms:created xsi:type="dcterms:W3CDTF">2012-03-07T10:41:54Z</dcterms:created>
  <dcterms:modified xsi:type="dcterms:W3CDTF">2017-12-19T05:49:22Z</dcterms:modified>
</cp:coreProperties>
</file>