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2" r:id="rId5"/>
    <p:sldId id="260" r:id="rId6"/>
    <p:sldId id="261" r:id="rId7"/>
    <p:sldId id="275" r:id="rId8"/>
    <p:sldId id="263" r:id="rId9"/>
    <p:sldId id="264" r:id="rId10"/>
    <p:sldId id="265" r:id="rId11"/>
    <p:sldId id="281" r:id="rId12"/>
    <p:sldId id="280" r:id="rId13"/>
    <p:sldId id="266" r:id="rId14"/>
    <p:sldId id="268" r:id="rId15"/>
    <p:sldId id="269" r:id="rId16"/>
    <p:sldId id="270" r:id="rId17"/>
    <p:sldId id="274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19/12/17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ul@fremantle.org" TargetMode="Externa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Conclusions, Evolution of SOA, Futures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January 2018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0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</a:t>
            </a:r>
            <a:r>
              <a:rPr lang="en-US" dirty="0" err="1" smtClean="0"/>
              <a:t>vs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the consumer</a:t>
            </a:r>
          </a:p>
          <a:p>
            <a:pPr lvl="1"/>
            <a:r>
              <a:rPr lang="en-US" dirty="0" smtClean="0"/>
              <a:t>Self-signup and subscription</a:t>
            </a:r>
          </a:p>
          <a:p>
            <a:pPr lvl="1"/>
            <a:r>
              <a:rPr lang="en-US" dirty="0" smtClean="0"/>
              <a:t>Tracking and usage</a:t>
            </a:r>
          </a:p>
          <a:p>
            <a:pPr lvl="1"/>
            <a:r>
              <a:rPr lang="en-US" dirty="0" smtClean="0"/>
              <a:t>Developer portals and ease-of-use</a:t>
            </a:r>
          </a:p>
          <a:p>
            <a:pPr lvl="1"/>
            <a:r>
              <a:rPr lang="en-US" dirty="0" smtClean="0"/>
              <a:t>Monetization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34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" y="990600"/>
            <a:ext cx="9144000" cy="48691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PwC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3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552"/>
            <a:ext cx="9144000" cy="39662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PwC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7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ESBs and Intermediaries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ESB Patterns</a:t>
            </a:r>
          </a:p>
          <a:p>
            <a:pPr lvl="1"/>
            <a:r>
              <a:rPr lang="en-US" dirty="0" smtClean="0"/>
              <a:t>Façade </a:t>
            </a:r>
          </a:p>
          <a:p>
            <a:pPr lvl="1"/>
            <a:r>
              <a:rPr lang="en-US" dirty="0" smtClean="0"/>
              <a:t>Hub</a:t>
            </a:r>
          </a:p>
          <a:p>
            <a:pPr lvl="1"/>
            <a:r>
              <a:rPr lang="en-US" dirty="0" smtClean="0"/>
              <a:t>Federated </a:t>
            </a:r>
          </a:p>
          <a:p>
            <a:pPr lvl="1"/>
            <a:r>
              <a:rPr lang="en-US" dirty="0" smtClean="0"/>
              <a:t>Monitoring point</a:t>
            </a:r>
          </a:p>
          <a:p>
            <a:pPr lvl="1"/>
            <a:r>
              <a:rPr lang="en-US" dirty="0" smtClean="0"/>
              <a:t>Transformation</a:t>
            </a:r>
          </a:p>
          <a:p>
            <a:r>
              <a:rPr lang="en-US" dirty="0" smtClean="0"/>
              <a:t>ESB </a:t>
            </a:r>
            <a:r>
              <a:rPr lang="en-US" dirty="0" err="1" smtClean="0"/>
              <a:t>vs</a:t>
            </a:r>
            <a:r>
              <a:rPr lang="en-US" dirty="0" smtClean="0"/>
              <a:t> Registry or both?</a:t>
            </a:r>
          </a:p>
          <a:p>
            <a:pPr lvl="1"/>
            <a:r>
              <a:rPr lang="en-US" dirty="0" smtClean="0"/>
              <a:t>Or a utopia where every service works directly with every other?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90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Orchestration and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BPMN, BPEL</a:t>
            </a:r>
          </a:p>
          <a:p>
            <a:r>
              <a:rPr lang="en-US" dirty="0" smtClean="0"/>
              <a:t>Executable Documentation?</a:t>
            </a:r>
          </a:p>
          <a:p>
            <a:r>
              <a:rPr lang="en-US" dirty="0" smtClean="0"/>
              <a:t>Visibility and Monitoring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358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Granularity of Services</a:t>
            </a:r>
          </a:p>
          <a:p>
            <a:pPr lvl="1"/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 smtClean="0"/>
              <a:t>Monolith First? </a:t>
            </a:r>
            <a:r>
              <a:rPr lang="en-US" dirty="0" err="1" smtClean="0"/>
              <a:t>Microservice</a:t>
            </a:r>
            <a:r>
              <a:rPr lang="en-US" dirty="0" smtClean="0"/>
              <a:t> First?</a:t>
            </a:r>
          </a:p>
          <a:p>
            <a:r>
              <a:rPr lang="en-US" dirty="0" smtClean="0"/>
              <a:t>Ensuring that SOA is being used for a good reason:</a:t>
            </a:r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Organizational boundaries</a:t>
            </a:r>
          </a:p>
          <a:p>
            <a:pPr lvl="1"/>
            <a:r>
              <a:rPr lang="en-US" dirty="0" err="1" smtClean="0"/>
              <a:t>Evolvability</a:t>
            </a:r>
            <a:endParaRPr lang="en-US" dirty="0" smtClean="0"/>
          </a:p>
          <a:p>
            <a:r>
              <a:rPr lang="en-US" dirty="0" smtClean="0"/>
              <a:t>Where to draw the boundaries?</a:t>
            </a:r>
          </a:p>
          <a:p>
            <a:pPr lvl="1"/>
            <a:r>
              <a:rPr lang="en-US" dirty="0" smtClean="0"/>
              <a:t>Between services</a:t>
            </a:r>
          </a:p>
          <a:p>
            <a:pPr lvl="1"/>
            <a:r>
              <a:rPr lang="en-US" dirty="0" smtClean="0"/>
              <a:t>Between </a:t>
            </a:r>
            <a:r>
              <a:rPr lang="en-US" dirty="0" err="1" smtClean="0"/>
              <a:t>microservices</a:t>
            </a:r>
            <a:r>
              <a:rPr lang="en-US" dirty="0" smtClean="0"/>
              <a:t> and services</a:t>
            </a:r>
          </a:p>
          <a:p>
            <a:pPr lvl="1"/>
            <a:r>
              <a:rPr lang="en-US" dirty="0" smtClean="0"/>
              <a:t>Between ESB and BPM</a:t>
            </a:r>
          </a:p>
          <a:p>
            <a:pPr lvl="1"/>
            <a:r>
              <a:rPr lang="en-US" dirty="0" smtClean="0"/>
              <a:t>Between organizations</a:t>
            </a:r>
          </a:p>
          <a:p>
            <a:r>
              <a:rPr lang="en-US" dirty="0" smtClean="0"/>
              <a:t>Are your layers right?</a:t>
            </a:r>
          </a:p>
        </p:txBody>
      </p:sp>
    </p:spTree>
    <p:extLst>
      <p:ext uri="{BB962C8B-B14F-4D97-AF65-F5344CB8AC3E}">
        <p14:creationId xmlns:p14="http://schemas.microsoft.com/office/powerpoint/2010/main" val="343509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Funding models</a:t>
            </a:r>
          </a:p>
          <a:p>
            <a:r>
              <a:rPr lang="en-US" dirty="0" smtClean="0"/>
              <a:t>Fiefdoms</a:t>
            </a:r>
          </a:p>
          <a:p>
            <a:r>
              <a:rPr lang="en-US" dirty="0" smtClean="0"/>
              <a:t>Ecosystems / Value Webs</a:t>
            </a:r>
          </a:p>
          <a:p>
            <a:r>
              <a:rPr lang="en-US" dirty="0" smtClean="0"/>
              <a:t>Shadow IT / Cloud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5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40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1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and Cloud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is loose-coupling between applications and applications</a:t>
            </a:r>
          </a:p>
          <a:p>
            <a:endParaRPr lang="en-US" dirty="0"/>
          </a:p>
          <a:p>
            <a:r>
              <a:rPr lang="en-US" dirty="0" smtClean="0"/>
              <a:t>Cloud is loose-coupling between applications and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7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5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100"/>
            <a:ext cx="9144000" cy="44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4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6225"/>
            <a:ext cx="7772400" cy="1470025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paul@fremantle.org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pzfreo</a:t>
            </a:r>
            <a:endParaRPr lang="en-US" dirty="0" smtClean="0"/>
          </a:p>
          <a:p>
            <a:r>
              <a:rPr lang="en-US" dirty="0" smtClean="0"/>
              <a:t>LinkedIn/Facebook/</a:t>
            </a:r>
            <a:r>
              <a:rPr lang="en-US" dirty="0" err="1" smtClean="0"/>
              <a:t>Slideshare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1422400"/>
            <a:ext cx="2235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9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and WS-*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Composable</a:t>
            </a:r>
            <a:endParaRPr lang="en-US" dirty="0" smtClean="0"/>
          </a:p>
          <a:p>
            <a:pPr lvl="1"/>
            <a:r>
              <a:rPr lang="en-US" dirty="0" smtClean="0"/>
              <a:t>WS-Security, </a:t>
            </a:r>
            <a:r>
              <a:rPr lang="en-US" dirty="0" err="1" smtClean="0"/>
              <a:t>ReliableMessaging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Transport independent</a:t>
            </a:r>
          </a:p>
          <a:p>
            <a:r>
              <a:rPr lang="en-US" dirty="0" smtClean="0"/>
              <a:t>Tooling</a:t>
            </a:r>
          </a:p>
          <a:p>
            <a:r>
              <a:rPr lang="en-US" dirty="0" smtClean="0"/>
              <a:t>Schemas and WSDLs</a:t>
            </a:r>
          </a:p>
          <a:p>
            <a:pPr lvl="1"/>
            <a:r>
              <a:rPr lang="en-US" dirty="0" smtClean="0"/>
              <a:t>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4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282262" cy="34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4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46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9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SOA into the build/test/production</a:t>
            </a:r>
          </a:p>
          <a:p>
            <a:r>
              <a:rPr lang="en-US" dirty="0" smtClean="0"/>
              <a:t>Encouraging Service Re-Use</a:t>
            </a:r>
          </a:p>
          <a:p>
            <a:r>
              <a:rPr lang="en-US" dirty="0" smtClean="0"/>
              <a:t>Lifecycle and Dependency Management</a:t>
            </a:r>
          </a:p>
          <a:p>
            <a:r>
              <a:rPr lang="en-US" dirty="0" smtClean="0"/>
              <a:t>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7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</a:p>
          <a:p>
            <a:r>
              <a:rPr lang="en-US" dirty="0" smtClean="0"/>
              <a:t>SLA management</a:t>
            </a:r>
          </a:p>
          <a:p>
            <a:r>
              <a:rPr lang="en-US" dirty="0" smtClean="0"/>
              <a:t>Correlation of activities into flows</a:t>
            </a:r>
          </a:p>
          <a:p>
            <a:r>
              <a:rPr lang="en-US" dirty="0" smtClean="0"/>
              <a:t>How do you maintain a running application when it depends on 10s, 100s or 1000s of remote services?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4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260</Words>
  <Application>Microsoft Macintosh PowerPoint</Application>
  <PresentationFormat>On-screen Show (4:3)</PresentationFormat>
  <Paragraphs>73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Conclusions, Evolution of SOA, Futures</vt:lpstr>
      <vt:lpstr>PowerPoint Presentation</vt:lpstr>
      <vt:lpstr>SOA</vt:lpstr>
      <vt:lpstr>SOAP and WS-*</vt:lpstr>
      <vt:lpstr>REST</vt:lpstr>
      <vt:lpstr>HATEOAS</vt:lpstr>
      <vt:lpstr>PowerPoint Presentation</vt:lpstr>
      <vt:lpstr>Design Governance</vt:lpstr>
      <vt:lpstr>Runtime Governance</vt:lpstr>
      <vt:lpstr>Services vs APIs</vt:lpstr>
      <vt:lpstr>PowerPoint Presentation</vt:lpstr>
      <vt:lpstr>PowerPoint Presentation</vt:lpstr>
      <vt:lpstr>ESBs and Intermediaries</vt:lpstr>
      <vt:lpstr>Orchestration and Composition</vt:lpstr>
      <vt:lpstr>Design Considerations</vt:lpstr>
      <vt:lpstr>Organizational issues</vt:lpstr>
      <vt:lpstr>PowerPoint Presentation</vt:lpstr>
      <vt:lpstr>SOA and Cloud</vt:lpstr>
      <vt:lpstr>What else?</vt:lpstr>
      <vt:lpstr>Thanks!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288</cp:revision>
  <dcterms:created xsi:type="dcterms:W3CDTF">2012-03-07T10:41:54Z</dcterms:created>
  <dcterms:modified xsi:type="dcterms:W3CDTF">2017-12-19T05:52:52Z</dcterms:modified>
</cp:coreProperties>
</file>