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1pPr>
    <a:lvl2pPr marL="342531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2pPr>
    <a:lvl3pPr marL="685063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3pPr>
    <a:lvl4pPr marL="1027594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4pPr>
    <a:lvl5pPr marL="1370126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5pPr>
    <a:lvl6pPr marL="1712657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6pPr>
    <a:lvl7pPr marL="2055188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7pPr>
    <a:lvl8pPr marL="2397720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8pPr>
    <a:lvl9pPr marL="2740251" algn="l" defTabSz="685063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50" d="100"/>
          <a:sy n="50" d="100"/>
        </p:scale>
        <p:origin x="9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3763-2025-4E5D-A7D3-85F0BC98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10" y="1993234"/>
            <a:ext cx="6850856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21E9-65E2-4BF3-8ACF-E52055BC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810" y="6396954"/>
            <a:ext cx="6850856" cy="2940511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42" indent="0" algn="ctr">
              <a:buNone/>
              <a:defRPr sz="1998"/>
            </a:lvl2pPr>
            <a:lvl3pPr marL="913482" indent="0" algn="ctr">
              <a:buNone/>
              <a:defRPr sz="1798"/>
            </a:lvl3pPr>
            <a:lvl4pPr marL="1370224" indent="0" algn="ctr">
              <a:buNone/>
              <a:defRPr sz="1598"/>
            </a:lvl4pPr>
            <a:lvl5pPr marL="1826966" indent="0" algn="ctr">
              <a:buNone/>
              <a:defRPr sz="1598"/>
            </a:lvl5pPr>
            <a:lvl6pPr marL="2283706" indent="0" algn="ctr">
              <a:buNone/>
              <a:defRPr sz="1598"/>
            </a:lvl6pPr>
            <a:lvl7pPr marL="2740448" indent="0" algn="ctr">
              <a:buNone/>
              <a:defRPr sz="1598"/>
            </a:lvl7pPr>
            <a:lvl8pPr marL="3197189" indent="0" algn="ctr">
              <a:buNone/>
              <a:defRPr sz="1598"/>
            </a:lvl8pPr>
            <a:lvl9pPr marL="3653930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2078-97FB-423F-AEB6-F53A4030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92D6-7FF3-4B62-9A70-A5FAAB91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4CBA-DBD6-4E00-BA1D-EBE9CBB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F33-57FF-4307-A9DE-4A0E0F15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749A8-3256-47C8-8E01-594771C5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CB1F-CFEC-47E2-99C8-3F1580A2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1056-E0E4-474D-B181-1A0C7E35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FAED-CCD7-4440-A2DF-765BD2EA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6E18C-4714-4E50-9790-917DDB5ED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6858" y="648435"/>
            <a:ext cx="1969621" cy="103213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AFFA-AEA9-44B7-A249-F456CC5D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7994" y="648435"/>
            <a:ext cx="5794683" cy="103213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C935-E7C9-46B0-A088-78702AA5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005B-E92C-4746-A499-63554DE6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2CA9-8DFA-4E77-B120-1CF2D6EC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C434-2D7B-4484-AB72-F349FDE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3ED7-ED75-4A29-B810-D96C1A08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F9-53AC-48BA-A16D-7CBFFFCD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AE06-DAFF-4B11-9716-F4B8A86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A0BF-ABFB-4B46-B20D-2E1A005F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232-02D9-42A9-8DAB-8896202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39" y="3036369"/>
            <a:ext cx="7878485" cy="5066249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445F-20DA-4CA1-A97B-6648A286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39" y="8150549"/>
            <a:ext cx="7878485" cy="2664221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42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6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0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4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18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E799-EC7F-40B2-A63C-3E46ED8A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00F1-7DDA-4FBD-80D7-D6DD8748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6986-B96B-42E4-B59B-0DA27F8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B7A8-4450-4DB1-B492-A4246AB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12DD-C102-4750-A88D-BB5C70D8E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996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B42B-1C7E-42C1-8092-902E5AD2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4329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A7E3-CE4C-4769-BEA1-0ECB7EC5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C623-657A-4E82-AFD0-7E27FA50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E2EF0-82A8-403D-95D1-1FD7CF6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BF2-EA50-49FA-9212-8A61707E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86" y="648437"/>
            <a:ext cx="7878485" cy="2354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26F5-DBD7-4894-8B88-E570E418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87" y="2985622"/>
            <a:ext cx="3864310" cy="1463206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42" indent="0">
              <a:buNone/>
              <a:defRPr sz="1998" b="1"/>
            </a:lvl2pPr>
            <a:lvl3pPr marL="913482" indent="0">
              <a:buNone/>
              <a:defRPr sz="1798" b="1"/>
            </a:lvl3pPr>
            <a:lvl4pPr marL="1370224" indent="0">
              <a:buNone/>
              <a:defRPr sz="1598" b="1"/>
            </a:lvl4pPr>
            <a:lvl5pPr marL="1826966" indent="0">
              <a:buNone/>
              <a:defRPr sz="1598" b="1"/>
            </a:lvl5pPr>
            <a:lvl6pPr marL="2283706" indent="0">
              <a:buNone/>
              <a:defRPr sz="1598" b="1"/>
            </a:lvl6pPr>
            <a:lvl7pPr marL="2740448" indent="0">
              <a:buNone/>
              <a:defRPr sz="1598" b="1"/>
            </a:lvl7pPr>
            <a:lvl8pPr marL="3197189" indent="0">
              <a:buNone/>
              <a:defRPr sz="1598" b="1"/>
            </a:lvl8pPr>
            <a:lvl9pPr marL="3653930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CA10-87CA-4B27-800C-DDD8D3E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87" y="4448830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ABE2B-604C-46C2-8AF5-7581C984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4331" y="2985622"/>
            <a:ext cx="3883341" cy="1463206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42" indent="0">
              <a:buNone/>
              <a:defRPr sz="1998" b="1"/>
            </a:lvl2pPr>
            <a:lvl3pPr marL="913482" indent="0">
              <a:buNone/>
              <a:defRPr sz="1798" b="1"/>
            </a:lvl3pPr>
            <a:lvl4pPr marL="1370224" indent="0">
              <a:buNone/>
              <a:defRPr sz="1598" b="1"/>
            </a:lvl4pPr>
            <a:lvl5pPr marL="1826966" indent="0">
              <a:buNone/>
              <a:defRPr sz="1598" b="1"/>
            </a:lvl5pPr>
            <a:lvl6pPr marL="2283706" indent="0">
              <a:buNone/>
              <a:defRPr sz="1598" b="1"/>
            </a:lvl6pPr>
            <a:lvl7pPr marL="2740448" indent="0">
              <a:buNone/>
              <a:defRPr sz="1598" b="1"/>
            </a:lvl7pPr>
            <a:lvl8pPr marL="3197189" indent="0">
              <a:buNone/>
              <a:defRPr sz="1598" b="1"/>
            </a:lvl8pPr>
            <a:lvl9pPr marL="3653930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DFC53-7A89-43F6-9929-202CC742D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4331" y="4448830"/>
            <a:ext cx="3883341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3DC01-DF2C-4639-A091-0E0E094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77283-A41B-4966-AA72-261229A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96C13-0611-4672-88FC-9E1B905C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02E8-A2B8-44C0-BAB7-469AE885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013CF-269C-49C2-B56E-D9DF78AE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B821D-12AC-48E4-B232-CBB6B21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7878-4DA3-4385-A958-71483E9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7467D-AEF3-4BC4-ADBB-BDBF08A0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3313D-E781-433E-9C98-F9CBB081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91CA1-42B1-408B-AE7A-81BFB283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0AA5-8A88-41DB-B191-EF4ABFA2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86" y="811953"/>
            <a:ext cx="2946105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E5A6-9D3A-4EBE-9160-F794E4D7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343" y="1753595"/>
            <a:ext cx="4624329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B04B4-10C2-47AF-BB83-9153C0A4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186" y="3653790"/>
            <a:ext cx="2946105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2" indent="0">
              <a:buNone/>
              <a:defRPr sz="1398"/>
            </a:lvl2pPr>
            <a:lvl3pPr marL="913482" indent="0">
              <a:buNone/>
              <a:defRPr sz="1199"/>
            </a:lvl3pPr>
            <a:lvl4pPr marL="1370224" indent="0">
              <a:buNone/>
              <a:defRPr sz="999"/>
            </a:lvl4pPr>
            <a:lvl5pPr marL="1826966" indent="0">
              <a:buNone/>
              <a:defRPr sz="999"/>
            </a:lvl5pPr>
            <a:lvl6pPr marL="2283706" indent="0">
              <a:buNone/>
              <a:defRPr sz="999"/>
            </a:lvl6pPr>
            <a:lvl7pPr marL="2740448" indent="0">
              <a:buNone/>
              <a:defRPr sz="999"/>
            </a:lvl7pPr>
            <a:lvl8pPr marL="3197189" indent="0">
              <a:buNone/>
              <a:defRPr sz="999"/>
            </a:lvl8pPr>
            <a:lvl9pPr marL="3653930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E185-EF89-4A9A-B748-BC91F352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7724-E203-497E-B0A2-C1F0E50D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53C2-61A9-4CB7-B9AC-374E7B1F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55BD-CDFD-4876-A4BB-13705E98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86" y="811953"/>
            <a:ext cx="2946105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5DFDD-8D75-4A60-A130-C9D9AA0E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3343" y="1753595"/>
            <a:ext cx="4624329" cy="8655197"/>
          </a:xfrm>
        </p:spPr>
        <p:txBody>
          <a:bodyPr/>
          <a:lstStyle>
            <a:lvl1pPr marL="0" indent="0">
              <a:buNone/>
              <a:defRPr sz="3197"/>
            </a:lvl1pPr>
            <a:lvl2pPr marL="456742" indent="0">
              <a:buNone/>
              <a:defRPr sz="2797"/>
            </a:lvl2pPr>
            <a:lvl3pPr marL="913482" indent="0">
              <a:buNone/>
              <a:defRPr sz="2397"/>
            </a:lvl3pPr>
            <a:lvl4pPr marL="1370224" indent="0">
              <a:buNone/>
              <a:defRPr sz="1998"/>
            </a:lvl4pPr>
            <a:lvl5pPr marL="1826966" indent="0">
              <a:buNone/>
              <a:defRPr sz="1998"/>
            </a:lvl5pPr>
            <a:lvl6pPr marL="2283706" indent="0">
              <a:buNone/>
              <a:defRPr sz="1998"/>
            </a:lvl6pPr>
            <a:lvl7pPr marL="2740448" indent="0">
              <a:buNone/>
              <a:defRPr sz="1998"/>
            </a:lvl7pPr>
            <a:lvl8pPr marL="3197189" indent="0">
              <a:buNone/>
              <a:defRPr sz="1998"/>
            </a:lvl8pPr>
            <a:lvl9pPr marL="3653930" indent="0">
              <a:buNone/>
              <a:defRPr sz="199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0CC23-2945-4CA7-B76E-4A86810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186" y="3653790"/>
            <a:ext cx="2946105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2" indent="0">
              <a:buNone/>
              <a:defRPr sz="1398"/>
            </a:lvl2pPr>
            <a:lvl3pPr marL="913482" indent="0">
              <a:buNone/>
              <a:defRPr sz="1199"/>
            </a:lvl3pPr>
            <a:lvl4pPr marL="1370224" indent="0">
              <a:buNone/>
              <a:defRPr sz="999"/>
            </a:lvl4pPr>
            <a:lvl5pPr marL="1826966" indent="0">
              <a:buNone/>
              <a:defRPr sz="999"/>
            </a:lvl5pPr>
            <a:lvl6pPr marL="2283706" indent="0">
              <a:buNone/>
              <a:defRPr sz="999"/>
            </a:lvl6pPr>
            <a:lvl7pPr marL="2740448" indent="0">
              <a:buNone/>
              <a:defRPr sz="999"/>
            </a:lvl7pPr>
            <a:lvl8pPr marL="3197189" indent="0">
              <a:buNone/>
              <a:defRPr sz="999"/>
            </a:lvl8pPr>
            <a:lvl9pPr marL="3653930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6119-5CFB-4C16-AC0E-99BC063C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5917-5AD5-46B1-91B3-79C1B9A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2662-E8EA-4FDF-AFE8-A641821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EFE21-6686-4E9E-912A-7EB3CE69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6" y="648437"/>
            <a:ext cx="7878485" cy="235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D161-0857-4640-A2A4-EB597330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996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4E75-9369-4AD4-86F6-48EFABD5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996" y="11288411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30C9-E089-413F-AE6D-723C993BC2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297B-9154-4154-8BA0-D6DAD1DEF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5796" y="11288411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70AA-446C-45FD-B6E1-60F67802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1224" y="11288411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482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0" indent="-228370" algn="l" defTabSz="913482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2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3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594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36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77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18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59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01" indent="-228370" algn="l" defTabSz="91348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2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2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4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66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06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48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189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30" algn="l" defTabSz="91348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bmp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5BB1CD-C556-4FF7-B856-DEB6104C9678}"/>
              </a:ext>
            </a:extLst>
          </p:cNvPr>
          <p:cNvGrpSpPr/>
          <p:nvPr/>
        </p:nvGrpSpPr>
        <p:grpSpPr>
          <a:xfrm rot="18960000">
            <a:off x="4147352" y="2224089"/>
            <a:ext cx="1618988" cy="2442576"/>
            <a:chOff x="9325433" y="3715670"/>
            <a:chExt cx="1618988" cy="2442576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55FF15B-72A7-49D1-8AF1-7B4CE8EE3B83}"/>
                </a:ext>
              </a:extLst>
            </p:cNvPr>
            <p:cNvSpPr/>
            <p:nvPr/>
          </p:nvSpPr>
          <p:spPr>
            <a:xfrm rot="16200000">
              <a:off x="8913639" y="4327880"/>
              <a:ext cx="2442576" cy="1218156"/>
            </a:xfrm>
            <a:custGeom>
              <a:avLst/>
              <a:gdLst>
                <a:gd name="connsiteX0" fmla="*/ 300625 w 2442576"/>
                <a:gd name="connsiteY0" fmla="*/ 100208 h 1218156"/>
                <a:gd name="connsiteX1" fmla="*/ 300625 w 2442576"/>
                <a:gd name="connsiteY1" fmla="*/ 1117948 h 1218156"/>
                <a:gd name="connsiteX2" fmla="*/ 1878904 w 2442576"/>
                <a:gd name="connsiteY2" fmla="*/ 1117948 h 1218156"/>
                <a:gd name="connsiteX3" fmla="*/ 1878904 w 2442576"/>
                <a:gd name="connsiteY3" fmla="*/ 100208 h 1218156"/>
                <a:gd name="connsiteX4" fmla="*/ 0 w 2442576"/>
                <a:gd name="connsiteY4" fmla="*/ 0 h 1218156"/>
                <a:gd name="connsiteX5" fmla="*/ 2442576 w 2442576"/>
                <a:gd name="connsiteY5" fmla="*/ 0 h 1218156"/>
                <a:gd name="connsiteX6" fmla="*/ 2442576 w 2442576"/>
                <a:gd name="connsiteY6" fmla="*/ 1218156 h 1218156"/>
                <a:gd name="connsiteX7" fmla="*/ 0 w 2442576"/>
                <a:gd name="connsiteY7" fmla="*/ 1218156 h 121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2576" h="1218156">
                  <a:moveTo>
                    <a:pt x="300625" y="100208"/>
                  </a:moveTo>
                  <a:lnTo>
                    <a:pt x="300625" y="1117948"/>
                  </a:lnTo>
                  <a:lnTo>
                    <a:pt x="1878904" y="1117948"/>
                  </a:lnTo>
                  <a:lnTo>
                    <a:pt x="1878904" y="100208"/>
                  </a:lnTo>
                  <a:close/>
                  <a:moveTo>
                    <a:pt x="0" y="0"/>
                  </a:moveTo>
                  <a:lnTo>
                    <a:pt x="2442576" y="0"/>
                  </a:lnTo>
                  <a:lnTo>
                    <a:pt x="2442576" y="1218156"/>
                  </a:lnTo>
                  <a:lnTo>
                    <a:pt x="0" y="1218156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EF81AAAB-E375-4749-BCD8-60140760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8105" y="4489146"/>
              <a:ext cx="313644" cy="319917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0B2412-6213-43D3-98EB-AFA88CE1396A}"/>
                </a:ext>
              </a:extLst>
            </p:cNvPr>
            <p:cNvSpPr/>
            <p:nvPr/>
          </p:nvSpPr>
          <p:spPr>
            <a:xfrm rot="16200000">
              <a:off x="9099964" y="5794991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243301C-0D31-4472-8C60-8F00CA6C4BF9}"/>
                </a:ext>
              </a:extLst>
            </p:cNvPr>
            <p:cNvSpPr/>
            <p:nvPr/>
          </p:nvSpPr>
          <p:spPr>
            <a:xfrm rot="16200000">
              <a:off x="10581166" y="5794991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204990F-6B13-4CC1-8658-278B524DF65E}"/>
                </a:ext>
              </a:extLst>
            </p:cNvPr>
            <p:cNvSpPr/>
            <p:nvPr/>
          </p:nvSpPr>
          <p:spPr>
            <a:xfrm rot="15123176">
              <a:off x="9099964" y="3941139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E59DC37-52B8-49E2-A76D-2DDF87D1F8EA}"/>
                </a:ext>
              </a:extLst>
            </p:cNvPr>
            <p:cNvSpPr/>
            <p:nvPr/>
          </p:nvSpPr>
          <p:spPr>
            <a:xfrm rot="15060000">
              <a:off x="10581166" y="3941139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E8DAAFF-989D-4C59-BB0E-6659215D9161}"/>
              </a:ext>
            </a:extLst>
          </p:cNvPr>
          <p:cNvGrpSpPr/>
          <p:nvPr/>
        </p:nvGrpSpPr>
        <p:grpSpPr>
          <a:xfrm>
            <a:off x="6582233" y="6420770"/>
            <a:ext cx="1618988" cy="2442576"/>
            <a:chOff x="9325433" y="3715670"/>
            <a:chExt cx="1618988" cy="2442576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95743F3-6A8A-40A5-8503-961E623E399E}"/>
                </a:ext>
              </a:extLst>
            </p:cNvPr>
            <p:cNvSpPr/>
            <p:nvPr/>
          </p:nvSpPr>
          <p:spPr>
            <a:xfrm rot="16200000">
              <a:off x="8913639" y="4327880"/>
              <a:ext cx="2442576" cy="1218156"/>
            </a:xfrm>
            <a:custGeom>
              <a:avLst/>
              <a:gdLst>
                <a:gd name="connsiteX0" fmla="*/ 300625 w 2442576"/>
                <a:gd name="connsiteY0" fmla="*/ 100208 h 1218156"/>
                <a:gd name="connsiteX1" fmla="*/ 300625 w 2442576"/>
                <a:gd name="connsiteY1" fmla="*/ 1117948 h 1218156"/>
                <a:gd name="connsiteX2" fmla="*/ 1878904 w 2442576"/>
                <a:gd name="connsiteY2" fmla="*/ 1117948 h 1218156"/>
                <a:gd name="connsiteX3" fmla="*/ 1878904 w 2442576"/>
                <a:gd name="connsiteY3" fmla="*/ 100208 h 1218156"/>
                <a:gd name="connsiteX4" fmla="*/ 0 w 2442576"/>
                <a:gd name="connsiteY4" fmla="*/ 0 h 1218156"/>
                <a:gd name="connsiteX5" fmla="*/ 2442576 w 2442576"/>
                <a:gd name="connsiteY5" fmla="*/ 0 h 1218156"/>
                <a:gd name="connsiteX6" fmla="*/ 2442576 w 2442576"/>
                <a:gd name="connsiteY6" fmla="*/ 1218156 h 1218156"/>
                <a:gd name="connsiteX7" fmla="*/ 0 w 2442576"/>
                <a:gd name="connsiteY7" fmla="*/ 1218156 h 121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2576" h="1218156">
                  <a:moveTo>
                    <a:pt x="300625" y="100208"/>
                  </a:moveTo>
                  <a:lnTo>
                    <a:pt x="300625" y="1117948"/>
                  </a:lnTo>
                  <a:lnTo>
                    <a:pt x="1878904" y="1117948"/>
                  </a:lnTo>
                  <a:lnTo>
                    <a:pt x="1878904" y="100208"/>
                  </a:lnTo>
                  <a:close/>
                  <a:moveTo>
                    <a:pt x="0" y="0"/>
                  </a:moveTo>
                  <a:lnTo>
                    <a:pt x="2442576" y="0"/>
                  </a:lnTo>
                  <a:lnTo>
                    <a:pt x="2442576" y="1218156"/>
                  </a:lnTo>
                  <a:lnTo>
                    <a:pt x="0" y="1218156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4C86C69-E2FF-408F-B30E-46153C32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8105" y="4489146"/>
              <a:ext cx="313644" cy="319917"/>
            </a:xfrm>
            <a:prstGeom prst="rect">
              <a:avLst/>
            </a:prstGeom>
          </p:spPr>
        </p:pic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B9E73E-8432-4106-B02D-B9F93F06FA77}"/>
                </a:ext>
              </a:extLst>
            </p:cNvPr>
            <p:cNvSpPr/>
            <p:nvPr/>
          </p:nvSpPr>
          <p:spPr>
            <a:xfrm rot="16200000">
              <a:off x="9099964" y="5794991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4DC8894-4573-4FB6-ABFE-E4C018C8AB56}"/>
                </a:ext>
              </a:extLst>
            </p:cNvPr>
            <p:cNvSpPr/>
            <p:nvPr/>
          </p:nvSpPr>
          <p:spPr>
            <a:xfrm rot="16200000">
              <a:off x="10581166" y="5794991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FA3B2E8-8643-437A-A67F-9615786C6A79}"/>
                </a:ext>
              </a:extLst>
            </p:cNvPr>
            <p:cNvSpPr/>
            <p:nvPr/>
          </p:nvSpPr>
          <p:spPr>
            <a:xfrm rot="15123176">
              <a:off x="9099964" y="3941139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70F9D9-DABD-4FA7-B0D4-817936A99220}"/>
                </a:ext>
              </a:extLst>
            </p:cNvPr>
            <p:cNvSpPr/>
            <p:nvPr/>
          </p:nvSpPr>
          <p:spPr>
            <a:xfrm rot="15060000">
              <a:off x="10581166" y="3941139"/>
              <a:ext cx="588724" cy="137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C782F2-68BA-46F5-AC5F-DBB243876220}"/>
              </a:ext>
            </a:extLst>
          </p:cNvPr>
          <p:cNvCxnSpPr>
            <a:cxnSpLocks/>
          </p:cNvCxnSpPr>
          <p:nvPr/>
        </p:nvCxnSpPr>
        <p:spPr>
          <a:xfrm flipH="1">
            <a:off x="705853" y="8577005"/>
            <a:ext cx="668587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7298BC-E4EA-4D4A-98C3-8CD17AAB8563}"/>
              </a:ext>
            </a:extLst>
          </p:cNvPr>
          <p:cNvCxnSpPr>
            <a:cxnSpLocks/>
          </p:cNvCxnSpPr>
          <p:nvPr/>
        </p:nvCxnSpPr>
        <p:spPr>
          <a:xfrm flipH="1">
            <a:off x="705854" y="6496157"/>
            <a:ext cx="6691080" cy="21740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FA9686C-D1B9-4C60-AFC9-CD751806C9EC}"/>
              </a:ext>
            </a:extLst>
          </p:cNvPr>
          <p:cNvSpPr/>
          <p:nvPr/>
        </p:nvSpPr>
        <p:spPr>
          <a:xfrm>
            <a:off x="958269" y="8554145"/>
            <a:ext cx="45720" cy="4572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C6108E7-0EA3-4FC7-94C2-6A4A41F9E6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7" y="8252216"/>
            <a:ext cx="292571" cy="285257"/>
          </a:xfrm>
          <a:prstGeom prst="rect">
            <a:avLst/>
          </a:prstGeom>
        </p:spPr>
      </p:pic>
      <p:sp>
        <p:nvSpPr>
          <p:cNvPr id="156" name="Arc 155">
            <a:extLst>
              <a:ext uri="{FF2B5EF4-FFF2-40B4-BE49-F238E27FC236}">
                <a16:creationId xmlns:a16="http://schemas.microsoft.com/office/drawing/2014/main" id="{16858D7D-5B6F-4E57-BF29-5CAA5FA4C27C}"/>
              </a:ext>
            </a:extLst>
          </p:cNvPr>
          <p:cNvSpPr/>
          <p:nvPr/>
        </p:nvSpPr>
        <p:spPr>
          <a:xfrm>
            <a:off x="-389745" y="7197824"/>
            <a:ext cx="2758362" cy="2758362"/>
          </a:xfrm>
          <a:prstGeom prst="arc">
            <a:avLst>
              <a:gd name="adj1" fmla="val 20536891"/>
              <a:gd name="adj2" fmla="val 0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6A745B49-B407-4FA4-AB64-FCD4C979D4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41" y="8180571"/>
            <a:ext cx="170667" cy="290133"/>
          </a:xfrm>
          <a:prstGeom prst="rect">
            <a:avLst/>
          </a:prstGeom>
        </p:spPr>
      </p:pic>
      <p:sp>
        <p:nvSpPr>
          <p:cNvPr id="158" name="Arc 157">
            <a:extLst>
              <a:ext uri="{FF2B5EF4-FFF2-40B4-BE49-F238E27FC236}">
                <a16:creationId xmlns:a16="http://schemas.microsoft.com/office/drawing/2014/main" id="{13D8D074-6800-4872-B541-E31E7F996965}"/>
              </a:ext>
            </a:extLst>
          </p:cNvPr>
          <p:cNvSpPr/>
          <p:nvPr/>
        </p:nvSpPr>
        <p:spPr>
          <a:xfrm>
            <a:off x="-5406845" y="2172702"/>
            <a:ext cx="12792562" cy="12792562"/>
          </a:xfrm>
          <a:prstGeom prst="arc">
            <a:avLst>
              <a:gd name="adj1" fmla="val 18957939"/>
              <a:gd name="adj2" fmla="val 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291E2CE2-46F4-476E-9ABB-A9E4A0CE54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19" y="5197488"/>
            <a:ext cx="487620" cy="295009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E9BF93E-CD6E-4998-8427-7AD3D26BF866}"/>
              </a:ext>
            </a:extLst>
          </p:cNvPr>
          <p:cNvCxnSpPr>
            <a:cxnSpLocks/>
          </p:cNvCxnSpPr>
          <p:nvPr/>
        </p:nvCxnSpPr>
        <p:spPr>
          <a:xfrm>
            <a:off x="7391727" y="6505689"/>
            <a:ext cx="0" cy="20317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1341FF3-E4E4-4291-84AE-438CF826A663}"/>
              </a:ext>
            </a:extLst>
          </p:cNvPr>
          <p:cNvGrpSpPr/>
          <p:nvPr/>
        </p:nvGrpSpPr>
        <p:grpSpPr>
          <a:xfrm>
            <a:off x="7030045" y="8234831"/>
            <a:ext cx="382562" cy="360053"/>
            <a:chOff x="9811345" y="5529731"/>
            <a:chExt cx="382562" cy="36005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30E0E10-2EE9-405E-BF56-CDCCFCDAAB54}"/>
                </a:ext>
              </a:extLst>
            </p:cNvPr>
            <p:cNvGrpSpPr/>
            <p:nvPr/>
          </p:nvGrpSpPr>
          <p:grpSpPr>
            <a:xfrm>
              <a:off x="9811345" y="5529731"/>
              <a:ext cx="360878" cy="342174"/>
              <a:chOff x="8463808" y="4134068"/>
              <a:chExt cx="360878" cy="342174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61E69CF-8F6D-4802-914D-C260970F4A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463808" y="4474378"/>
                <a:ext cx="3421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4B4AA101-CA9D-488C-867B-5B6F36D42C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53599" y="4305155"/>
                <a:ext cx="3421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066B4A0E-FDC1-4D92-99C5-FA78FF1F5DDC}"/>
                </a:ext>
              </a:extLst>
            </p:cNvPr>
            <p:cNvSpPr/>
            <p:nvPr/>
          </p:nvSpPr>
          <p:spPr>
            <a:xfrm>
              <a:off x="10148187" y="5844064"/>
              <a:ext cx="45720" cy="4572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6" name="Picture 165">
            <a:extLst>
              <a:ext uri="{FF2B5EF4-FFF2-40B4-BE49-F238E27FC236}">
                <a16:creationId xmlns:a16="http://schemas.microsoft.com/office/drawing/2014/main" id="{94AF4AB5-CE45-4F10-BBDF-B03BB71EF1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95" y="7578851"/>
            <a:ext cx="160914" cy="290133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A2C09DA-D6E2-488B-BEC0-EDBD46A95EA2}"/>
              </a:ext>
            </a:extLst>
          </p:cNvPr>
          <p:cNvCxnSpPr>
            <a:cxnSpLocks/>
          </p:cNvCxnSpPr>
          <p:nvPr/>
        </p:nvCxnSpPr>
        <p:spPr>
          <a:xfrm rot="18952027" flipH="1">
            <a:off x="225304" y="6296850"/>
            <a:ext cx="6243795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9F624C2C-C265-465B-8C73-F04C32F06A90}"/>
              </a:ext>
            </a:extLst>
          </p:cNvPr>
          <p:cNvSpPr/>
          <p:nvPr/>
        </p:nvSpPr>
        <p:spPr>
          <a:xfrm>
            <a:off x="-1390542" y="6197312"/>
            <a:ext cx="4743342" cy="4743342"/>
          </a:xfrm>
          <a:prstGeom prst="arc">
            <a:avLst>
              <a:gd name="adj1" fmla="val 18986131"/>
              <a:gd name="adj2" fmla="val 0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6812FC0D-2859-45FC-9312-8FE2F850D77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11" y="7205092"/>
            <a:ext cx="568077" cy="38034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20F8D5A-4A4D-4143-87DF-EB98EC92297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34" y="8177401"/>
            <a:ext cx="237714" cy="259657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07A98BDF-CC1E-461E-B775-C5D3C3EA666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94" y="8609886"/>
            <a:ext cx="285257" cy="259657"/>
          </a:xfrm>
          <a:prstGeom prst="rect">
            <a:avLst/>
          </a:prstGeom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612F63C-6F21-49E6-98FA-9DC9FF45CB6C}"/>
              </a:ext>
            </a:extLst>
          </p:cNvPr>
          <p:cNvGrpSpPr/>
          <p:nvPr/>
        </p:nvGrpSpPr>
        <p:grpSpPr>
          <a:xfrm rot="18960000">
            <a:off x="5163339" y="3935528"/>
            <a:ext cx="382562" cy="360053"/>
            <a:chOff x="9811345" y="5529731"/>
            <a:chExt cx="382562" cy="360053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03ACD43-39AE-4B62-A0EE-2FD704F667DF}"/>
                </a:ext>
              </a:extLst>
            </p:cNvPr>
            <p:cNvGrpSpPr/>
            <p:nvPr/>
          </p:nvGrpSpPr>
          <p:grpSpPr>
            <a:xfrm>
              <a:off x="9811345" y="5529731"/>
              <a:ext cx="360878" cy="342174"/>
              <a:chOff x="8463808" y="4134068"/>
              <a:chExt cx="360878" cy="342174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24AE4796-B332-4ADC-AA9A-C55F71250B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463808" y="4474378"/>
                <a:ext cx="3421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6F44890C-FE8C-48C9-8192-93266703F7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53599" y="4305155"/>
                <a:ext cx="3421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ECF6C3F7-5ACA-4056-8233-F19844CB3012}"/>
                </a:ext>
              </a:extLst>
            </p:cNvPr>
            <p:cNvSpPr/>
            <p:nvPr/>
          </p:nvSpPr>
          <p:spPr>
            <a:xfrm>
              <a:off x="10148187" y="5844064"/>
              <a:ext cx="45720" cy="4572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58F9DFC7-BBA3-4532-936E-1029FD33FA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6" y="3700884"/>
            <a:ext cx="228571" cy="256000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68742E7-FB6C-4B19-8981-9F8A3122BD3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49" y="4311116"/>
            <a:ext cx="276114" cy="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0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R&#10;$$&#10;&#10;\end{document}"/>
  <p:tag name="IGUANATEXSIZE" val="32"/>
  <p:tag name="IGUANATEXCURSOR" val="317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theta&#10;$$&#10;&#10;\end{document}"/>
  <p:tag name="IGUANATEXSIZE" val="32"/>
  <p:tag name="IGUANATEXCURSOR" val="322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Delta s&#10;$$&#10;&#10;\end{document}"/>
  <p:tag name="IGUANATEXSIZE" val="32"/>
  <p:tag name="IGUANATEXCURSOR" val="323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ell&#10;$$&#10;&#10;\end{document}"/>
  <p:tag name="IGUANATEXSIZE" val="32"/>
  <p:tag name="IGUANATEXCURSOR" val="317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74.7282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Delta \varphi&#10;$$&#10;&#10;\end{document}"/>
  <p:tag name="IGUANATEXSIZE" val="32"/>
  <p:tag name="IGUANATEXCURSOR" val="323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7.48779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hat{e}_0&#10;$$&#10;&#10;\end{document}"/>
  <p:tag name="IGUANATEXSIZE" val="24"/>
  <p:tag name="IGUANATEXCURSOR" val="325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6.9854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hat{n}_0&#10;$$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3.73827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hat{e}_1&#10;$$&#10;&#10;\end{document}"/>
  <p:tag name="IGUANATEXSIZE" val="24"/>
  <p:tag name="IGUANATEXCURSOR" val="325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3.2358"/>
  <p:tag name="LATEXADDIN" val="\documentclass{article}&#10;\usepackage{amsmath}&#10;\usepackage{units}&#10;\usepackage{isomath}&#10;\usepackage{graphicx}&#10;\usepackage{array}&#10;\newcommand{\un}[1]{\ensuremath{\ \mathrm{#1}}}&#10;\newcommand*{\Deg}[1]{{#1}^\circ}&#10;\newcommand*{\bvec}{\vectorsym}  &#10;\newcommand*{\bmat}{\matrixsym}  &#10;\pagestyle{empty}&#10;\begin{document}&#10;&#10;$$ &#10;\hat{n}_1&#10;$$&#10;&#10;\end{document}"/>
  <p:tag name="IGUANATEXSIZE" val="24"/>
  <p:tag name="IGUANATEXCURSOR" val="325"/>
  <p:tag name="TRANSPARENCY" val="True"/>
  <p:tag name="FILENAME" val="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heme/theme1.xml><?xml version="1.0" encoding="utf-8"?>
<a:theme xmlns:a="http://schemas.openxmlformats.org/drawingml/2006/main" name="Default Theme">
  <a:themeElements>
    <a:clrScheme name="Brigh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FF"/>
      </a:accent1>
      <a:accent2>
        <a:srgbClr val="FF0000"/>
      </a:accent2>
      <a:accent3>
        <a:srgbClr val="33CC33"/>
      </a:accent3>
      <a:accent4>
        <a:srgbClr val="FFC000"/>
      </a:accent4>
      <a:accent5>
        <a:srgbClr val="0099FF"/>
      </a:accent5>
      <a:accent6>
        <a:srgbClr val="FF33C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27432" tIns="9144" rIns="27432" bIns="9144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717A97F-ECF6-4446-A004-53BF99D50A2D}" vid="{F0ECA2A9-93CC-4204-8E0D-AD3DC8768C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0</Words>
  <Application>Microsoft Office PowerPoint</Application>
  <PresentationFormat>Ledger Paper (11x17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Default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Alexiou</dc:creator>
  <cp:lastModifiedBy>John Alexiou</cp:lastModifiedBy>
  <cp:revision>4</cp:revision>
  <dcterms:created xsi:type="dcterms:W3CDTF">2020-12-24T15:38:22Z</dcterms:created>
  <dcterms:modified xsi:type="dcterms:W3CDTF">2020-12-24T16:07:30Z</dcterms:modified>
</cp:coreProperties>
</file>