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282" autoAdjust="0"/>
  </p:normalViewPr>
  <p:slideViewPr>
    <p:cSldViewPr snapToGrid="0">
      <p:cViewPr>
        <p:scale>
          <a:sx n="400" d="100"/>
          <a:sy n="400" d="100"/>
        </p:scale>
        <p:origin x="-10938" y="-3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3763-2025-4E5D-A7D3-85F0BC98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21E9-65E2-4BF3-8ACF-E52055BC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2078-97FB-423F-AEB6-F53A4030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92D6-7FF3-4B62-9A70-A5FAAB91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4CBA-DBD6-4E00-BA1D-EBE9CBB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F33-57FF-4307-A9DE-4A0E0F15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749A8-3256-47C8-8E01-594771C5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CB1F-CFEC-47E2-99C8-3F1580A2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1056-E0E4-474D-B181-1A0C7E35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FAED-CCD7-4440-A2DF-765BD2EA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6E18C-4714-4E50-9790-917DDB5ED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3AFFA-AEA9-44B7-A249-F456CC5D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C935-E7C9-46B0-A088-78702AA5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005B-E92C-4746-A499-63554DE6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2CA9-8DFA-4E77-B120-1CF2D6EC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C434-2D7B-4484-AB72-F349FDE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3ED7-ED75-4A29-B810-D96C1A08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F9-53AC-48BA-A16D-7CBFFFCD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AE06-DAFF-4B11-9716-F4B8A86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A0BF-ABFB-4B46-B20D-2E1A005F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6232-02D9-42A9-8DAB-8896202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445F-20DA-4CA1-A97B-6648A286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E799-EC7F-40B2-A63C-3E46ED8A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00F1-7DDA-4FBD-80D7-D6DD8748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6986-B96B-42E4-B59B-0DA27F8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B7A8-4450-4DB1-B492-A4246AB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12DD-C102-4750-A88D-BB5C70D8E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B42B-1C7E-42C1-8092-902E5AD2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A7E3-CE4C-4769-BEA1-0ECB7EC5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C623-657A-4E82-AFD0-7E27FA50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E2EF0-82A8-403D-95D1-1FD7CF6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BF2-EA50-49FA-9212-8A61707E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26F5-DBD7-4894-8B88-E570E418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CA10-87CA-4B27-800C-DDD8D3E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ABE2B-604C-46C2-8AF5-7581C984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DFC53-7A89-43F6-9929-202CC742D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3DC01-DF2C-4639-A091-0E0E094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77283-A41B-4966-AA72-261229A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96C13-0611-4672-88FC-9E1B905C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02E8-A2B8-44C0-BAB7-469AE885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013CF-269C-49C2-B56E-D9DF78AE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B821D-12AC-48E4-B232-CBB6B21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7878-4DA3-4385-A958-71483E9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7467D-AEF3-4BC4-ADBB-BDBF08A0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3313D-E781-433E-9C98-F9CBB081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91CA1-42B1-408B-AE7A-81BFB283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0AA5-8A88-41DB-B191-EF4ABFA2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E5A6-9D3A-4EBE-9160-F794E4D7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B04B4-10C2-47AF-BB83-9153C0A4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E185-EF89-4A9A-B748-BC91F352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67724-E203-497E-B0A2-C1F0E50D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53C2-61A9-4CB7-B9AC-374E7B1F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55BD-CDFD-4876-A4BB-13705E98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5DFDD-8D75-4A60-A130-C9D9AA0E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0CC23-2945-4CA7-B76E-4A86810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36119-5CFB-4C16-AC0E-99BC063C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5917-5AD5-46B1-91B3-79C1B9A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2662-E8EA-4FDF-AFE8-A641821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EFE21-6686-4E9E-912A-7EB3CE69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D161-0857-4640-A2A4-EB597330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4E75-9369-4AD4-86F6-48EFABD5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30C9-E089-413F-AE6D-723C993BC21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297B-9154-4154-8BA0-D6DAD1DEF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70AA-446C-45FD-B6E1-60F67802E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FFE3-F8C1-4FEF-8BEE-DDE6359D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2B578D2-1662-6258-A3CA-0A77206A93E0}"/>
              </a:ext>
            </a:extLst>
          </p:cNvPr>
          <p:cNvSpPr/>
          <p:nvPr/>
        </p:nvSpPr>
        <p:spPr>
          <a:xfrm>
            <a:off x="1431856" y="2218326"/>
            <a:ext cx="4997294" cy="746340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8E69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3DFDF25-E3A1-DA07-3505-859381F26FE9}"/>
              </a:ext>
            </a:extLst>
          </p:cNvPr>
          <p:cNvSpPr/>
          <p:nvPr/>
        </p:nvSpPr>
        <p:spPr>
          <a:xfrm rot="16200000">
            <a:off x="4380001" y="821635"/>
            <a:ext cx="9556952" cy="9556952"/>
          </a:xfrm>
          <a:prstGeom prst="arc">
            <a:avLst>
              <a:gd name="adj1" fmla="val 17573307"/>
              <a:gd name="adj2" fmla="val 20128890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61AEC-3637-88C0-7021-76ABB9224A8E}"/>
              </a:ext>
            </a:extLst>
          </p:cNvPr>
          <p:cNvCxnSpPr>
            <a:cxnSpLocks/>
          </p:cNvCxnSpPr>
          <p:nvPr/>
        </p:nvCxnSpPr>
        <p:spPr>
          <a:xfrm flipV="1">
            <a:off x="9143131" y="5283200"/>
            <a:ext cx="1845" cy="609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DE0B4-1C96-CFF9-666C-EAB6F2E11667}"/>
              </a:ext>
            </a:extLst>
          </p:cNvPr>
          <p:cNvCxnSpPr>
            <a:cxnSpLocks/>
          </p:cNvCxnSpPr>
          <p:nvPr/>
        </p:nvCxnSpPr>
        <p:spPr>
          <a:xfrm flipH="1">
            <a:off x="8750701" y="5605670"/>
            <a:ext cx="7324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9F315-0FD7-607D-FF95-331838D614E1}"/>
              </a:ext>
            </a:extLst>
          </p:cNvPr>
          <p:cNvGrpSpPr/>
          <p:nvPr/>
        </p:nvGrpSpPr>
        <p:grpSpPr>
          <a:xfrm>
            <a:off x="5631797" y="1323501"/>
            <a:ext cx="1081410" cy="1081410"/>
            <a:chOff x="5232161" y="913014"/>
            <a:chExt cx="1081410" cy="108141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D3FBDB-1AB3-433E-A8B3-21798B92B39F}"/>
                </a:ext>
              </a:extLst>
            </p:cNvPr>
            <p:cNvSpPr/>
            <p:nvPr/>
          </p:nvSpPr>
          <p:spPr>
            <a:xfrm>
              <a:off x="5232161" y="913014"/>
              <a:ext cx="1081410" cy="108141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3A9BEF-4462-AC46-D5DE-11F68C574194}"/>
                </a:ext>
              </a:extLst>
            </p:cNvPr>
            <p:cNvCxnSpPr>
              <a:cxnSpLocks/>
            </p:cNvCxnSpPr>
            <p:nvPr/>
          </p:nvCxnSpPr>
          <p:spPr>
            <a:xfrm>
              <a:off x="5772866" y="1376363"/>
              <a:ext cx="0" cy="164306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88E417-316C-0118-1664-552DAA0765F7}"/>
                </a:ext>
              </a:extLst>
            </p:cNvPr>
            <p:cNvCxnSpPr>
              <a:cxnSpLocks/>
            </p:cNvCxnSpPr>
            <p:nvPr/>
          </p:nvCxnSpPr>
          <p:spPr>
            <a:xfrm>
              <a:off x="5684044" y="1453719"/>
              <a:ext cx="17680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A4979A-492B-1116-D76C-3371AD113471}"/>
              </a:ext>
            </a:extLst>
          </p:cNvPr>
          <p:cNvCxnSpPr>
            <a:cxnSpLocks/>
          </p:cNvCxnSpPr>
          <p:nvPr/>
        </p:nvCxnSpPr>
        <p:spPr>
          <a:xfrm flipV="1">
            <a:off x="6051792" y="1877748"/>
            <a:ext cx="114741" cy="4969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C421C8-E0E6-E42D-755F-B2F5FEF927E9}"/>
              </a:ext>
            </a:extLst>
          </p:cNvPr>
          <p:cNvGrpSpPr/>
          <p:nvPr/>
        </p:nvGrpSpPr>
        <p:grpSpPr>
          <a:xfrm>
            <a:off x="3893512" y="2014124"/>
            <a:ext cx="550936" cy="614362"/>
            <a:chOff x="2992364" y="1947863"/>
            <a:chExt cx="550936" cy="61436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04F342F-73E3-06EC-0174-AF9C9DC186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355" y="2525235"/>
              <a:ext cx="5139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B2BAED-48B9-69B3-EC35-9F3E273DB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9355" y="1947863"/>
              <a:ext cx="0" cy="57847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822CF58C-E02D-C04F-D1D9-071CC1985AB4}"/>
                </a:ext>
              </a:extLst>
            </p:cNvPr>
            <p:cNvSpPr/>
            <p:nvPr/>
          </p:nvSpPr>
          <p:spPr>
            <a:xfrm>
              <a:off x="2992364" y="2488245"/>
              <a:ext cx="73980" cy="7398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4582FD0-EB7D-91F5-B994-DB5DA611094F}"/>
              </a:ext>
            </a:extLst>
          </p:cNvPr>
          <p:cNvSpPr/>
          <p:nvPr/>
        </p:nvSpPr>
        <p:spPr>
          <a:xfrm>
            <a:off x="6023830" y="2374747"/>
            <a:ext cx="45720" cy="45720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AB22D4-14E7-B7B3-EA4F-A5AF089723DC}"/>
              </a:ext>
            </a:extLst>
          </p:cNvPr>
          <p:cNvCxnSpPr>
            <a:cxnSpLocks/>
          </p:cNvCxnSpPr>
          <p:nvPr/>
        </p:nvCxnSpPr>
        <p:spPr>
          <a:xfrm rot="17009165" flipV="1">
            <a:off x="5965091" y="2265310"/>
            <a:ext cx="226140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E8DAAD-6406-8526-4D49-9FFDADBD6731}"/>
              </a:ext>
            </a:extLst>
          </p:cNvPr>
          <p:cNvGrpSpPr/>
          <p:nvPr/>
        </p:nvGrpSpPr>
        <p:grpSpPr>
          <a:xfrm rot="10800000">
            <a:off x="1168116" y="2214148"/>
            <a:ext cx="1814245" cy="377347"/>
            <a:chOff x="1986230" y="1038225"/>
            <a:chExt cx="1814245" cy="40481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613BA9-C684-6FE2-5879-B3D54E5D379D}"/>
                </a:ext>
              </a:extLst>
            </p:cNvPr>
            <p:cNvCxnSpPr/>
            <p:nvPr/>
          </p:nvCxnSpPr>
          <p:spPr>
            <a:xfrm>
              <a:off x="3590925" y="1038225"/>
              <a:ext cx="2095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829878-02AC-EAF6-57E9-5FD2759ACE5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986230" y="1443038"/>
              <a:ext cx="1814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2809C2D-F671-E2D0-9581-B3C4D4F12035}"/>
                </a:ext>
              </a:extLst>
            </p:cNvPr>
            <p:cNvCxnSpPr/>
            <p:nvPr/>
          </p:nvCxnSpPr>
          <p:spPr>
            <a:xfrm>
              <a:off x="3729038" y="1038225"/>
              <a:ext cx="0" cy="404813"/>
            </a:xfrm>
            <a:prstGeom prst="straightConnector1">
              <a:avLst/>
            </a:prstGeom>
            <a:ln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6E1505-5E41-88C7-703A-B8B789DBBA13}"/>
              </a:ext>
            </a:extLst>
          </p:cNvPr>
          <p:cNvGrpSpPr/>
          <p:nvPr/>
        </p:nvGrpSpPr>
        <p:grpSpPr>
          <a:xfrm rot="780000">
            <a:off x="6134578" y="1868438"/>
            <a:ext cx="297660" cy="611356"/>
            <a:chOff x="3498901" y="1011073"/>
            <a:chExt cx="297660" cy="46520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4B789DC-04D2-2EAE-7EF4-7935A4D4AFAA}"/>
                </a:ext>
              </a:extLst>
            </p:cNvPr>
            <p:cNvCxnSpPr>
              <a:cxnSpLocks/>
            </p:cNvCxnSpPr>
            <p:nvPr/>
          </p:nvCxnSpPr>
          <p:spPr>
            <a:xfrm rot="20820000">
              <a:off x="3498901" y="1011073"/>
              <a:ext cx="297660" cy="54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2C1DB7-458B-AA96-A97F-47FD5A9FFF1F}"/>
                </a:ext>
              </a:extLst>
            </p:cNvPr>
            <p:cNvCxnSpPr>
              <a:cxnSpLocks/>
            </p:cNvCxnSpPr>
            <p:nvPr/>
          </p:nvCxnSpPr>
          <p:spPr>
            <a:xfrm rot="20820000">
              <a:off x="3505232" y="1424818"/>
              <a:ext cx="291235" cy="51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FAB543-69E7-BB3D-ABDF-37F86B0FD04D}"/>
                </a:ext>
              </a:extLst>
            </p:cNvPr>
            <p:cNvCxnSpPr/>
            <p:nvPr/>
          </p:nvCxnSpPr>
          <p:spPr>
            <a:xfrm>
              <a:off x="3729038" y="1038225"/>
              <a:ext cx="0" cy="404813"/>
            </a:xfrm>
            <a:prstGeom prst="straightConnector1">
              <a:avLst/>
            </a:prstGeom>
            <a:ln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0C736060-7D69-48C4-C1C4-A83D995F98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81" y="2155285"/>
            <a:ext cx="97524" cy="14262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C315B3-4A66-4993-AD52-4500D5CD536E}"/>
              </a:ext>
            </a:extLst>
          </p:cNvPr>
          <p:cNvCxnSpPr>
            <a:cxnSpLocks/>
          </p:cNvCxnSpPr>
          <p:nvPr/>
        </p:nvCxnSpPr>
        <p:spPr>
          <a:xfrm>
            <a:off x="5737202" y="1264030"/>
            <a:ext cx="112184" cy="1714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3FF08D15-01ED-B251-0C95-F847050FCE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09" y="1141985"/>
            <a:ext cx="93867" cy="91429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56E1B2A-4EC9-A4FE-FA8C-304FECE25125}"/>
              </a:ext>
            </a:extLst>
          </p:cNvPr>
          <p:cNvGrpSpPr/>
          <p:nvPr/>
        </p:nvGrpSpPr>
        <p:grpSpPr>
          <a:xfrm rot="5400000">
            <a:off x="4880997" y="1677991"/>
            <a:ext cx="605988" cy="2506979"/>
            <a:chOff x="3194488" y="1038225"/>
            <a:chExt cx="605988" cy="404813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1D2D5B-FB13-F701-8226-1C15BCB984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97482" y="735231"/>
              <a:ext cx="0" cy="605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9735EC-866C-0B08-B4B3-4F8BADEDC158}"/>
                </a:ext>
              </a:extLst>
            </p:cNvPr>
            <p:cNvCxnSpPr/>
            <p:nvPr/>
          </p:nvCxnSpPr>
          <p:spPr>
            <a:xfrm>
              <a:off x="3590925" y="1443038"/>
              <a:ext cx="2095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0759EC-5241-52EC-6435-1C653E18F133}"/>
                </a:ext>
              </a:extLst>
            </p:cNvPr>
            <p:cNvCxnSpPr/>
            <p:nvPr/>
          </p:nvCxnSpPr>
          <p:spPr>
            <a:xfrm>
              <a:off x="3729038" y="1038225"/>
              <a:ext cx="0" cy="404813"/>
            </a:xfrm>
            <a:prstGeom prst="straightConnector1">
              <a:avLst/>
            </a:prstGeom>
            <a:ln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DDDE0885-9A6A-C457-111A-7469A4578C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1" y="3225446"/>
            <a:ext cx="167010" cy="9142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DFC21C-6AC7-C73C-824F-ECA62703B4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2" y="2367919"/>
            <a:ext cx="110934" cy="91429"/>
          </a:xfrm>
          <a:prstGeom prst="rect">
            <a:avLst/>
          </a:prstGeom>
        </p:spPr>
      </p:pic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F4B3C906-588E-3211-C71A-C482F440C036}"/>
              </a:ext>
            </a:extLst>
          </p:cNvPr>
          <p:cNvSpPr/>
          <p:nvPr/>
        </p:nvSpPr>
        <p:spPr>
          <a:xfrm>
            <a:off x="9122652" y="5583238"/>
            <a:ext cx="45720" cy="45720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595DCA-4BEC-50B7-A14E-E6BA7EDBE52D}"/>
              </a:ext>
            </a:extLst>
          </p:cNvPr>
          <p:cNvCxnSpPr>
            <a:cxnSpLocks/>
          </p:cNvCxnSpPr>
          <p:nvPr/>
        </p:nvCxnSpPr>
        <p:spPr>
          <a:xfrm flipH="1" flipV="1">
            <a:off x="6994525" y="1343025"/>
            <a:ext cx="2135188" cy="42356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C3F82C88-AF60-87EA-C142-E6302A74E7C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09" y="3688336"/>
            <a:ext cx="146286" cy="14262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36035-1006-FB51-0D5F-D2B74FC14686}"/>
              </a:ext>
            </a:extLst>
          </p:cNvPr>
          <p:cNvCxnSpPr>
            <a:cxnSpLocks/>
          </p:cNvCxnSpPr>
          <p:nvPr/>
        </p:nvCxnSpPr>
        <p:spPr>
          <a:xfrm flipV="1">
            <a:off x="3969544" y="2398606"/>
            <a:ext cx="2047875" cy="1884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usepackage{units}&#10;\usepackage{isomath}&#10;\usepackage{graphicx}&#10;\usepackage{array}&#10;\usepackage{xcolor}&#10;\usepackage{wasysym}&#10;\newcommand{\un}[1]{\ensuremath{\ \mathrm{#1}}}&#10;\newcommand*{\Deg}[1]{{#1}^\circ}&#10;\newcommand*{\bvec}{\vectorsym}  &#10;\newcommand*{\bmat}{\matrixsym}  &#10;\pagestyle{empty}&#10;\begin{document}&#10;&#10;$$ &#10; d &#10;$$&#10;&#10;\end{document}"/>
  <p:tag name="IGUANATEXSIZE" val="16"/>
  <p:tag name="IGUANATEXCURSOR" val="359"/>
  <p:tag name="TRANSPARENCY" val="True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usepackage{units}&#10;\usepackage{isomath}&#10;\usepackage{graphicx}&#10;\usepackage{array}&#10;\usepackage{xcolor}&#10;\usepackage{wasysym}&#10;\newcommand{\un}[1]{\ensuremath{\ \mathrm{#1}}}&#10;\newcommand*{\Deg}[1]{{#1}^\circ}&#10;\newcommand*{\bvec}{\vectorsym}  &#10;\newcommand*{\bmat}{\matrixsym}  &#10;\pagestyle{empty}&#10;\begin{document}&#10;&#10;$$ &#10; a&#10;$$&#10;&#10;\end{document}"/>
  <p:tag name="IGUANATEXSIZE" val="16"/>
  <p:tag name="IGUANATEXCURSOR" val="359"/>
  <p:tag name="TRANSPARENCY" val="True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units}&#10;\usepackage{isomath}&#10;\usepackage{graphicx}&#10;\usepackage{array}&#10;\usepackage{xcolor}&#10;\usepackage{wasysym}&#10;\newcommand{\un}[1]{\ensuremath{\ \mathrm{#1}}}&#10;\newcommand*{\Deg}[1]{{#1}^\circ}&#10;\newcommand*{\bvec}{\vectorsym}  &#10;\newcommand*{\bmat}{\matrixsym}  &#10;\pagestyle{empty}&#10;\begin{document}&#10;&#10;$$ &#10; m&#10;$$&#10;&#10;\end{document}"/>
  <p:tag name="IGUANATEXSIZE" val="16"/>
  <p:tag name="IGUANATEXCURSOR" val="359"/>
  <p:tag name="TRANSPARENCY" val="True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usepackage{units}&#10;\usepackage{isomath}&#10;\usepackage{graphicx}&#10;\usepackage{array}&#10;\usepackage{xcolor}&#10;\usepackage{wasysym}&#10;\newcommand{\un}[1]{\ensuremath{\ \mathrm{#1}}}&#10;\newcommand*{\Deg}[1]{{#1}^\circ}&#10;\newcommand*{\bvec}{\vectorsym}  &#10;\newcommand*{\bmat}{\matrixsym}  &#10;\pagestyle{empty}&#10;\begin{document}&#10;&#10;$$ &#10; n&#10;$$&#10;&#10;\end{document}"/>
  <p:tag name="IGUANATEXSIZE" val="16"/>
  <p:tag name="IGUANATEXCURSOR" val="359"/>
  <p:tag name="TRANSPARENCY" val="True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usepackage{units}&#10;\usepackage{isomath}&#10;\usepackage{graphicx}&#10;\usepackage{array}&#10;\usepackage{xcolor}&#10;\usepackage{wasysym}&#10;\newcommand{\un}[1]{\ensuremath{\ \mathrm{#1}}}&#10;\newcommand*{\Deg}[1]{{#1}^\circ}&#10;\newcommand*{\bvec}{\vectorsym}  &#10;\newcommand*{\bmat}{\matrixsym}  &#10;\pagestyle{empty}&#10;\begin{document}&#10;&#10;$$ &#10; R&#10;$$&#10;&#10;\end{document}"/>
  <p:tag name="IGUANATEXSIZE" val="16"/>
  <p:tag name="IGUANATEXCURSOR" val="359"/>
  <p:tag name="TRANSPARENCY" val="True"/>
  <p:tag name="LATEXENGINEID" val="0"/>
  <p:tag name="TEMPFOLDER" val="c:\temp\"/>
  <p:tag name="LATEXFORMHEIGHT" val="380"/>
  <p:tag name="LATEXFORMWIDTH" val="484"/>
  <p:tag name="LATEXFORMWRAP" val="True"/>
  <p:tag name="BITMAPVECTOR" val="0"/>
</p:tagLst>
</file>

<file path=ppt/theme/theme1.xml><?xml version="1.0" encoding="utf-8"?>
<a:theme xmlns:a="http://schemas.openxmlformats.org/drawingml/2006/main" name="Default Theme">
  <a:themeElements>
    <a:clrScheme name="Brigh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FF"/>
      </a:accent1>
      <a:accent2>
        <a:srgbClr val="FF0000"/>
      </a:accent2>
      <a:accent3>
        <a:srgbClr val="33CC33"/>
      </a:accent3>
      <a:accent4>
        <a:srgbClr val="FFC000"/>
      </a:accent4>
      <a:accent5>
        <a:srgbClr val="0099FF"/>
      </a:accent5>
      <a:accent6>
        <a:srgbClr val="FF33C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27432" tIns="9144" rIns="27432" bIns="9144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F16BCC9-7CEB-424C-A381-D26814CB2A4A}" vid="{5191F267-FAFF-4FA3-A61F-CAA7410D82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Alexiou</dc:creator>
  <cp:lastModifiedBy>John Alexiou</cp:lastModifiedBy>
  <cp:revision>1</cp:revision>
  <dcterms:created xsi:type="dcterms:W3CDTF">2024-04-30T17:02:24Z</dcterms:created>
  <dcterms:modified xsi:type="dcterms:W3CDTF">2024-05-01T05:47:29Z</dcterms:modified>
</cp:coreProperties>
</file>