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48" autoAdjust="0"/>
    <p:restoredTop sz="99274" autoAdjust="0"/>
  </p:normalViewPr>
  <p:slideViewPr>
    <p:cSldViewPr>
      <p:cViewPr varScale="1">
        <p:scale>
          <a:sx n="72" d="100"/>
          <a:sy n="72" d="100"/>
        </p:scale>
        <p:origin x="67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B033-6F05-4F38-9DF0-96F703BAA8DD}" type="datetimeFigureOut">
              <a:rPr lang="zh-TW" altLang="en-US" smtClean="0"/>
              <a:t>2020/8/19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E05B-DDC5-4C55-B0BC-7356AA14C1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3413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B033-6F05-4F38-9DF0-96F703BAA8DD}" type="datetimeFigureOut">
              <a:rPr lang="zh-TW" altLang="en-US" smtClean="0"/>
              <a:t>2020/8/19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E05B-DDC5-4C55-B0BC-7356AA14C1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755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B033-6F05-4F38-9DF0-96F703BAA8DD}" type="datetimeFigureOut">
              <a:rPr lang="zh-TW" altLang="en-US" smtClean="0"/>
              <a:t>2020/8/19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E05B-DDC5-4C55-B0BC-7356AA14C1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8219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B033-6F05-4F38-9DF0-96F703BAA8DD}" type="datetimeFigureOut">
              <a:rPr lang="zh-TW" altLang="en-US" smtClean="0"/>
              <a:t>2020/8/19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E05B-DDC5-4C55-B0BC-7356AA14C1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451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B033-6F05-4F38-9DF0-96F703BAA8DD}" type="datetimeFigureOut">
              <a:rPr lang="zh-TW" altLang="en-US" smtClean="0"/>
              <a:t>2020/8/19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E05B-DDC5-4C55-B0BC-7356AA14C1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5866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B033-6F05-4F38-9DF0-96F703BAA8DD}" type="datetimeFigureOut">
              <a:rPr lang="zh-TW" altLang="en-US" smtClean="0"/>
              <a:t>2020/8/19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E05B-DDC5-4C55-B0BC-7356AA14C1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9556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B033-6F05-4F38-9DF0-96F703BAA8DD}" type="datetimeFigureOut">
              <a:rPr lang="zh-TW" altLang="en-US" smtClean="0"/>
              <a:t>2020/8/19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E05B-DDC5-4C55-B0BC-7356AA14C1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9325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B033-6F05-4F38-9DF0-96F703BAA8DD}" type="datetimeFigureOut">
              <a:rPr lang="zh-TW" altLang="en-US" smtClean="0"/>
              <a:t>2020/8/19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E05B-DDC5-4C55-B0BC-7356AA14C1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5711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B033-6F05-4F38-9DF0-96F703BAA8DD}" type="datetimeFigureOut">
              <a:rPr lang="zh-TW" altLang="en-US" smtClean="0"/>
              <a:t>2020/8/19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E05B-DDC5-4C55-B0BC-7356AA14C1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8470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B033-6F05-4F38-9DF0-96F703BAA8DD}" type="datetimeFigureOut">
              <a:rPr lang="zh-TW" altLang="en-US" smtClean="0"/>
              <a:t>2020/8/19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E05B-DDC5-4C55-B0BC-7356AA14C1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7675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B033-6F05-4F38-9DF0-96F703BAA8DD}" type="datetimeFigureOut">
              <a:rPr lang="zh-TW" altLang="en-US" smtClean="0"/>
              <a:t>2020/8/19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E05B-DDC5-4C55-B0BC-7356AA14C1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48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EB033-6F05-4F38-9DF0-96F703BAA8DD}" type="datetimeFigureOut">
              <a:rPr lang="zh-TW" altLang="en-US" smtClean="0"/>
              <a:t>2020/8/19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FE05B-DDC5-4C55-B0BC-7356AA14C1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573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DC2EB6-B831-4585-A8D9-C1189154B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7C42CF-F4CD-45D0-86EC-F990E2EBC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BCECD6F-CA11-400F-9B7F-CA6DB3808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63816"/>
            <a:ext cx="6672602" cy="657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263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44075" cy="689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橢圓 3"/>
          <p:cNvSpPr/>
          <p:nvPr/>
        </p:nvSpPr>
        <p:spPr>
          <a:xfrm>
            <a:off x="323528" y="2708920"/>
            <a:ext cx="3168352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845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250"/>
            <a:ext cx="9734550" cy="590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橢圓 3"/>
          <p:cNvSpPr/>
          <p:nvPr/>
        </p:nvSpPr>
        <p:spPr>
          <a:xfrm>
            <a:off x="179512" y="2636912"/>
            <a:ext cx="3384376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4572000" y="1772816"/>
            <a:ext cx="475252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5724128" y="2204864"/>
            <a:ext cx="1224136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圖說文字 6"/>
          <p:cNvSpPr/>
          <p:nvPr/>
        </p:nvSpPr>
        <p:spPr>
          <a:xfrm>
            <a:off x="4572000" y="3573016"/>
            <a:ext cx="4176464" cy="1152128"/>
          </a:xfrm>
          <a:prstGeom prst="wedgeRectCallout">
            <a:avLst>
              <a:gd name="adj1" fmla="val -35429"/>
              <a:gd name="adj2" fmla="val -17427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140.121.176.71</a:t>
            </a:r>
            <a:endParaRPr lang="zh-TW" alt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876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44075" cy="694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橢圓 3"/>
          <p:cNvSpPr/>
          <p:nvPr/>
        </p:nvSpPr>
        <p:spPr>
          <a:xfrm>
            <a:off x="8676456" y="6021288"/>
            <a:ext cx="1368152" cy="9224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圖說文字 4"/>
          <p:cNvSpPr/>
          <p:nvPr/>
        </p:nvSpPr>
        <p:spPr>
          <a:xfrm>
            <a:off x="4872037" y="5301208"/>
            <a:ext cx="2868315" cy="576064"/>
          </a:xfrm>
          <a:prstGeom prst="wedgeRectCallout">
            <a:avLst>
              <a:gd name="adj1" fmla="val 83306"/>
              <a:gd name="adj2" fmla="val 14186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2"/>
                </a:solidFill>
              </a:rPr>
              <a:t>選 </a:t>
            </a:r>
            <a:r>
              <a:rPr lang="en-US" altLang="zh-TW" dirty="0">
                <a:solidFill>
                  <a:schemeClr val="tx2"/>
                </a:solidFill>
              </a:rPr>
              <a:t>Close</a:t>
            </a:r>
            <a:endParaRPr lang="zh-TW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415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4524375" cy="486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5185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2656"/>
            <a:ext cx="8640000" cy="611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1475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1" y="1985963"/>
            <a:ext cx="4456708" cy="4079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9021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3" y="1123950"/>
            <a:ext cx="5934075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7413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632"/>
            <a:ext cx="9000000" cy="6444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2348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1871663"/>
            <a:ext cx="7524750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圖說文字 3"/>
          <p:cNvSpPr/>
          <p:nvPr/>
        </p:nvSpPr>
        <p:spPr>
          <a:xfrm>
            <a:off x="5724128" y="692696"/>
            <a:ext cx="2376264" cy="1080120"/>
          </a:xfrm>
          <a:prstGeom prst="wedgeRectCallout">
            <a:avLst>
              <a:gd name="adj1" fmla="val -31827"/>
              <a:gd name="adj2" fmla="val 9878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>
                <a:solidFill>
                  <a:srgbClr val="FF0000"/>
                </a:solidFill>
              </a:rPr>
              <a:t>執行程式</a:t>
            </a:r>
          </a:p>
        </p:txBody>
      </p:sp>
      <p:sp>
        <p:nvSpPr>
          <p:cNvPr id="6" name="矩形圖說文字 5"/>
          <p:cNvSpPr/>
          <p:nvPr/>
        </p:nvSpPr>
        <p:spPr>
          <a:xfrm>
            <a:off x="1259632" y="332656"/>
            <a:ext cx="2376264" cy="1080120"/>
          </a:xfrm>
          <a:prstGeom prst="wedgeRectCallout">
            <a:avLst>
              <a:gd name="adj1" fmla="val -31827"/>
              <a:gd name="adj2" fmla="val 9878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>
                <a:solidFill>
                  <a:srgbClr val="FF0000"/>
                </a:solidFill>
              </a:rPr>
              <a:t>繪圖顯示</a:t>
            </a:r>
          </a:p>
        </p:txBody>
      </p:sp>
    </p:spTree>
    <p:extLst>
      <p:ext uri="{BB962C8B-B14F-4D97-AF65-F5344CB8AC3E}">
        <p14:creationId xmlns:p14="http://schemas.microsoft.com/office/powerpoint/2010/main" val="297595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519238"/>
            <a:ext cx="4895850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0173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71625"/>
            <a:ext cx="4876800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178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1528763"/>
            <a:ext cx="4914900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0138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1514475"/>
            <a:ext cx="4914900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408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1533525"/>
            <a:ext cx="4953000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3278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788" y="1533525"/>
            <a:ext cx="4924425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334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738" y="2566988"/>
            <a:ext cx="4200525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7592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或於電腦上搜尋</a:t>
            </a:r>
            <a:r>
              <a:rPr lang="en-US" altLang="zh-TW" dirty="0"/>
              <a:t>Harris License Administrator</a:t>
            </a:r>
            <a:r>
              <a:rPr lang="zh-TW" altLang="en-US" dirty="0"/>
              <a:t>雙擊執行。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410187"/>
            <a:ext cx="8444217" cy="4755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8595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19</Words>
  <Application>Microsoft Office PowerPoint</Application>
  <PresentationFormat>如螢幕大小 (4:3)</PresentationFormat>
  <Paragraphs>5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新細明體</vt:lpstr>
      <vt:lpstr>Arial</vt:lpstr>
      <vt:lpstr>Calibri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或於電腦上搜尋Harris License Administrator雙擊執行。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17</cp:revision>
  <dcterms:created xsi:type="dcterms:W3CDTF">2017-08-27T04:44:50Z</dcterms:created>
  <dcterms:modified xsi:type="dcterms:W3CDTF">2020-08-19T03:46:48Z</dcterms:modified>
</cp:coreProperties>
</file>